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4"/>
  </p:sldMasterIdLst>
  <p:notesMasterIdLst>
    <p:notesMasterId r:id="rId72"/>
  </p:notesMasterIdLst>
  <p:sldIdLst>
    <p:sldId id="370" r:id="rId5"/>
    <p:sldId id="259" r:id="rId6"/>
    <p:sldId id="321" r:id="rId7"/>
    <p:sldId id="316" r:id="rId8"/>
    <p:sldId id="322" r:id="rId9"/>
    <p:sldId id="335" r:id="rId10"/>
    <p:sldId id="323" r:id="rId11"/>
    <p:sldId id="324" r:id="rId12"/>
    <p:sldId id="348" r:id="rId13"/>
    <p:sldId id="329" r:id="rId14"/>
    <p:sldId id="325" r:id="rId15"/>
    <p:sldId id="371" r:id="rId16"/>
    <p:sldId id="372" r:id="rId17"/>
    <p:sldId id="373" r:id="rId18"/>
    <p:sldId id="378" r:id="rId19"/>
    <p:sldId id="328" r:id="rId20"/>
    <p:sldId id="357" r:id="rId21"/>
    <p:sldId id="332" r:id="rId22"/>
    <p:sldId id="340" r:id="rId23"/>
    <p:sldId id="331" r:id="rId24"/>
    <p:sldId id="379" r:id="rId25"/>
    <p:sldId id="334" r:id="rId26"/>
    <p:sldId id="330" r:id="rId27"/>
    <p:sldId id="351" r:id="rId28"/>
    <p:sldId id="354" r:id="rId29"/>
    <p:sldId id="385" r:id="rId30"/>
    <p:sldId id="380" r:id="rId31"/>
    <p:sldId id="352" r:id="rId32"/>
    <p:sldId id="346" r:id="rId33"/>
    <p:sldId id="333" r:id="rId34"/>
    <p:sldId id="386" r:id="rId35"/>
    <p:sldId id="381" r:id="rId36"/>
    <p:sldId id="336" r:id="rId37"/>
    <p:sldId id="337" r:id="rId38"/>
    <p:sldId id="355" r:id="rId39"/>
    <p:sldId id="382" r:id="rId40"/>
    <p:sldId id="383" r:id="rId41"/>
    <p:sldId id="387" r:id="rId42"/>
    <p:sldId id="388" r:id="rId43"/>
    <p:sldId id="396" r:id="rId44"/>
    <p:sldId id="384" r:id="rId45"/>
    <p:sldId id="397" r:id="rId46"/>
    <p:sldId id="398" r:id="rId47"/>
    <p:sldId id="338" r:id="rId48"/>
    <p:sldId id="399" r:id="rId49"/>
    <p:sldId id="359" r:id="rId50"/>
    <p:sldId id="339" r:id="rId51"/>
    <p:sldId id="360" r:id="rId52"/>
    <p:sldId id="390" r:id="rId53"/>
    <p:sldId id="391" r:id="rId54"/>
    <p:sldId id="361" r:id="rId55"/>
    <p:sldId id="366" r:id="rId56"/>
    <p:sldId id="367" r:id="rId57"/>
    <p:sldId id="400" r:id="rId58"/>
    <p:sldId id="368" r:id="rId59"/>
    <p:sldId id="401" r:id="rId60"/>
    <p:sldId id="393" r:id="rId61"/>
    <p:sldId id="395" r:id="rId62"/>
    <p:sldId id="356" r:id="rId63"/>
    <p:sldId id="403" r:id="rId64"/>
    <p:sldId id="405" r:id="rId65"/>
    <p:sldId id="402" r:id="rId66"/>
    <p:sldId id="404" r:id="rId67"/>
    <p:sldId id="394" r:id="rId68"/>
    <p:sldId id="358" r:id="rId69"/>
    <p:sldId id="362" r:id="rId70"/>
    <p:sldId id="342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 Zero" id="{535169DD-D36B-43CC-899D-BC0FBB9FFA71}">
          <p14:sldIdLst>
            <p14:sldId id="370"/>
            <p14:sldId id="259"/>
            <p14:sldId id="321"/>
            <p14:sldId id="316"/>
            <p14:sldId id="322"/>
            <p14:sldId id="335"/>
          </p14:sldIdLst>
        </p14:section>
        <p14:section name="Accts &amp; Orgs" id="{790AB556-D312-4343-ACD3-E5F719ED2BE8}">
          <p14:sldIdLst>
            <p14:sldId id="323"/>
            <p14:sldId id="324"/>
            <p14:sldId id="348"/>
            <p14:sldId id="329"/>
            <p14:sldId id="325"/>
            <p14:sldId id="371"/>
            <p14:sldId id="372"/>
            <p14:sldId id="373"/>
            <p14:sldId id="378"/>
            <p14:sldId id="328"/>
            <p14:sldId id="357"/>
            <p14:sldId id="332"/>
            <p14:sldId id="340"/>
            <p14:sldId id="331"/>
            <p14:sldId id="379"/>
          </p14:sldIdLst>
        </p14:section>
        <p14:section name="Part Two" id="{DC696B9D-2019-4549-B4AE-BD8E71623084}">
          <p14:sldIdLst>
            <p14:sldId id="334"/>
            <p14:sldId id="330"/>
            <p14:sldId id="351"/>
            <p14:sldId id="354"/>
            <p14:sldId id="385"/>
            <p14:sldId id="380"/>
            <p14:sldId id="352"/>
            <p14:sldId id="346"/>
            <p14:sldId id="333"/>
            <p14:sldId id="386"/>
            <p14:sldId id="381"/>
          </p14:sldIdLst>
        </p14:section>
        <p14:section name="Part Three" id="{BE577A6D-48F6-4323-B5D7-4A5D3F04AC8B}">
          <p14:sldIdLst>
            <p14:sldId id="336"/>
            <p14:sldId id="337"/>
            <p14:sldId id="355"/>
            <p14:sldId id="382"/>
            <p14:sldId id="383"/>
            <p14:sldId id="387"/>
            <p14:sldId id="388"/>
            <p14:sldId id="396"/>
            <p14:sldId id="384"/>
            <p14:sldId id="397"/>
            <p14:sldId id="398"/>
            <p14:sldId id="338"/>
            <p14:sldId id="399"/>
          </p14:sldIdLst>
        </p14:section>
        <p14:section name="Part Four" id="{42F2784F-D6DA-41D3-ADC7-DE866494B805}">
          <p14:sldIdLst>
            <p14:sldId id="359"/>
            <p14:sldId id="339"/>
            <p14:sldId id="360"/>
            <p14:sldId id="390"/>
            <p14:sldId id="391"/>
            <p14:sldId id="361"/>
          </p14:sldIdLst>
        </p14:section>
        <p14:section name="Part Five" id="{590378E6-9190-40D0-AB4B-FB7DBE23293B}">
          <p14:sldIdLst>
            <p14:sldId id="366"/>
            <p14:sldId id="367"/>
            <p14:sldId id="400"/>
            <p14:sldId id="368"/>
            <p14:sldId id="401"/>
            <p14:sldId id="393"/>
            <p14:sldId id="395"/>
            <p14:sldId id="356"/>
            <p14:sldId id="403"/>
            <p14:sldId id="405"/>
            <p14:sldId id="402"/>
            <p14:sldId id="404"/>
            <p14:sldId id="394"/>
          </p14:sldIdLst>
        </p14:section>
        <p14:section name="Extras" id="{17FD9007-F0FA-4008-83DE-4ECF1A90893D}">
          <p14:sldIdLst>
            <p14:sldId id="358"/>
            <p14:sldId id="362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801"/>
    <a:srgbClr val="FFF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522A63-7040-4791-910D-8604AE7A67D6}" v="1351" dt="2022-05-01T17:49:24.7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79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ssandra Young" userId="80ef72a2-9eb9-40a4-9a4a-ef7941ba973d" providerId="ADAL" clId="{43522A63-7040-4791-910D-8604AE7A67D6}"/>
    <pc:docChg chg="undo redo custSel addSld delSld modSld sldOrd modMainMaster addSection delSection modSection">
      <pc:chgData name="Cassandra Young" userId="80ef72a2-9eb9-40a4-9a4a-ef7941ba973d" providerId="ADAL" clId="{43522A63-7040-4791-910D-8604AE7A67D6}" dt="2022-05-01T17:50:46.956" v="23186" actId="20577"/>
      <pc:docMkLst>
        <pc:docMk/>
      </pc:docMkLst>
      <pc:sldChg chg="addSp delSp modSp mod setBg">
        <pc:chgData name="Cassandra Young" userId="80ef72a2-9eb9-40a4-9a4a-ef7941ba973d" providerId="ADAL" clId="{43522A63-7040-4791-910D-8604AE7A67D6}" dt="2022-04-28T07:09:30.948" v="12844" actId="20577"/>
        <pc:sldMkLst>
          <pc:docMk/>
          <pc:sldMk cId="308132662" sldId="259"/>
        </pc:sldMkLst>
        <pc:spChg chg="mod">
          <ac:chgData name="Cassandra Young" userId="80ef72a2-9eb9-40a4-9a4a-ef7941ba973d" providerId="ADAL" clId="{43522A63-7040-4791-910D-8604AE7A67D6}" dt="2022-04-28T07:06:29.576" v="12802" actId="403"/>
          <ac:spMkLst>
            <pc:docMk/>
            <pc:sldMk cId="308132662" sldId="259"/>
            <ac:spMk id="2" creationId="{08280C4D-AA2C-44FB-814E-0F29EF9DF681}"/>
          </ac:spMkLst>
        </pc:spChg>
        <pc:spChg chg="del mod">
          <ac:chgData name="Cassandra Young" userId="80ef72a2-9eb9-40a4-9a4a-ef7941ba973d" providerId="ADAL" clId="{43522A63-7040-4791-910D-8604AE7A67D6}" dt="2022-04-28T07:07:40.741" v="12813" actId="26606"/>
          <ac:spMkLst>
            <pc:docMk/>
            <pc:sldMk cId="308132662" sldId="259"/>
            <ac:spMk id="3" creationId="{1F4EE98A-7223-43B4-A587-83A0FDD798CF}"/>
          </ac:spMkLst>
        </pc:spChg>
        <pc:spChg chg="add">
          <ac:chgData name="Cassandra Young" userId="80ef72a2-9eb9-40a4-9a4a-ef7941ba973d" providerId="ADAL" clId="{43522A63-7040-4791-910D-8604AE7A67D6}" dt="2022-04-27T18:57:30.661" v="1289" actId="26606"/>
          <ac:spMkLst>
            <pc:docMk/>
            <pc:sldMk cId="308132662" sldId="259"/>
            <ac:spMk id="10" creationId="{CA3DC2E6-1437-4ADF-964E-AC01AD156881}"/>
          </ac:spMkLst>
        </pc:spChg>
        <pc:spChg chg="add">
          <ac:chgData name="Cassandra Young" userId="80ef72a2-9eb9-40a4-9a4a-ef7941ba973d" providerId="ADAL" clId="{43522A63-7040-4791-910D-8604AE7A67D6}" dt="2022-04-27T18:57:30.661" v="1289" actId="26606"/>
          <ac:spMkLst>
            <pc:docMk/>
            <pc:sldMk cId="308132662" sldId="259"/>
            <ac:spMk id="35" creationId="{1158DDBE-C970-4866-B650-BFA6EB2BE12C}"/>
          </ac:spMkLst>
        </pc:spChg>
        <pc:spChg chg="add">
          <ac:chgData name="Cassandra Young" userId="80ef72a2-9eb9-40a4-9a4a-ef7941ba973d" providerId="ADAL" clId="{43522A63-7040-4791-910D-8604AE7A67D6}" dt="2022-04-27T18:57:30.661" v="1289" actId="26606"/>
          <ac:spMkLst>
            <pc:docMk/>
            <pc:sldMk cId="308132662" sldId="259"/>
            <ac:spMk id="37" creationId="{1AC2F6F8-97CC-4741-BE63-D6944827A2D9}"/>
          </ac:spMkLst>
        </pc:spChg>
        <pc:spChg chg="add">
          <ac:chgData name="Cassandra Young" userId="80ef72a2-9eb9-40a4-9a4a-ef7941ba973d" providerId="ADAL" clId="{43522A63-7040-4791-910D-8604AE7A67D6}" dt="2022-04-27T18:57:30.661" v="1289" actId="26606"/>
          <ac:spMkLst>
            <pc:docMk/>
            <pc:sldMk cId="308132662" sldId="259"/>
            <ac:spMk id="39" creationId="{680548D4-3017-4154-A8A7-C77FB6F1E1EF}"/>
          </ac:spMkLst>
        </pc:spChg>
        <pc:spChg chg="add">
          <ac:chgData name="Cassandra Young" userId="80ef72a2-9eb9-40a4-9a4a-ef7941ba973d" providerId="ADAL" clId="{43522A63-7040-4791-910D-8604AE7A67D6}" dt="2022-04-27T18:57:30.661" v="1289" actId="26606"/>
          <ac:spMkLst>
            <pc:docMk/>
            <pc:sldMk cId="308132662" sldId="259"/>
            <ac:spMk id="41" creationId="{3A87E373-170F-4468-875D-EAD8418B9ED7}"/>
          </ac:spMkLst>
        </pc:spChg>
        <pc:grpChg chg="add">
          <ac:chgData name="Cassandra Young" userId="80ef72a2-9eb9-40a4-9a4a-ef7941ba973d" providerId="ADAL" clId="{43522A63-7040-4791-910D-8604AE7A67D6}" dt="2022-04-27T18:57:30.661" v="1289" actId="26606"/>
          <ac:grpSpMkLst>
            <pc:docMk/>
            <pc:sldMk cId="308132662" sldId="259"/>
            <ac:grpSpMk id="12" creationId="{F147DC8C-AE3B-4FD6-BE3A-F95E985EF14B}"/>
          </ac:grpSpMkLst>
        </pc:grpChg>
        <pc:graphicFrameChg chg="add mod">
          <ac:chgData name="Cassandra Young" userId="80ef72a2-9eb9-40a4-9a4a-ef7941ba973d" providerId="ADAL" clId="{43522A63-7040-4791-910D-8604AE7A67D6}" dt="2022-04-28T07:09:30.948" v="12844" actId="20577"/>
          <ac:graphicFrameMkLst>
            <pc:docMk/>
            <pc:sldMk cId="308132662" sldId="259"/>
            <ac:graphicFrameMk id="43" creationId="{46A210DC-AC8D-463E-45A2-864D8CF74DCD}"/>
          </ac:graphicFrameMkLst>
        </pc:graphicFrameChg>
        <pc:picChg chg="mod">
          <ac:chgData name="Cassandra Young" userId="80ef72a2-9eb9-40a4-9a4a-ef7941ba973d" providerId="ADAL" clId="{43522A63-7040-4791-910D-8604AE7A67D6}" dt="2022-04-27T18:57:30.661" v="1289" actId="26606"/>
          <ac:picMkLst>
            <pc:docMk/>
            <pc:sldMk cId="308132662" sldId="259"/>
            <ac:picMk id="5" creationId="{8A34520F-874E-4F26-9D03-B83CAE9235DF}"/>
          </ac:picMkLst>
        </pc:picChg>
      </pc:sldChg>
      <pc:sldChg chg="addSp modSp del mod ord setBg">
        <pc:chgData name="Cassandra Young" userId="80ef72a2-9eb9-40a4-9a4a-ef7941ba973d" providerId="ADAL" clId="{43522A63-7040-4791-910D-8604AE7A67D6}" dt="2022-05-01T03:15:24.012" v="19038" actId="47"/>
        <pc:sldMkLst>
          <pc:docMk/>
          <pc:sldMk cId="783914445" sldId="294"/>
        </pc:sldMkLst>
        <pc:spChg chg="mod">
          <ac:chgData name="Cassandra Young" userId="80ef72a2-9eb9-40a4-9a4a-ef7941ba973d" providerId="ADAL" clId="{43522A63-7040-4791-910D-8604AE7A67D6}" dt="2022-04-27T21:55:32.080" v="3702" actId="26606"/>
          <ac:spMkLst>
            <pc:docMk/>
            <pc:sldMk cId="783914445" sldId="294"/>
            <ac:spMk id="4" creationId="{55E27C7C-4B68-4BBC-BF36-8959D8493E4A}"/>
          </ac:spMkLst>
        </pc:spChg>
        <pc:spChg chg="mod">
          <ac:chgData name="Cassandra Young" userId="80ef72a2-9eb9-40a4-9a4a-ef7941ba973d" providerId="ADAL" clId="{43522A63-7040-4791-910D-8604AE7A67D6}" dt="2022-04-27T21:55:32.080" v="3702" actId="26606"/>
          <ac:spMkLst>
            <pc:docMk/>
            <pc:sldMk cId="783914445" sldId="294"/>
            <ac:spMk id="9" creationId="{4FC290B8-BF94-4636-BFAB-9FD67F4AAC6D}"/>
          </ac:spMkLst>
        </pc:spChg>
        <pc:spChg chg="add">
          <ac:chgData name="Cassandra Young" userId="80ef72a2-9eb9-40a4-9a4a-ef7941ba973d" providerId="ADAL" clId="{43522A63-7040-4791-910D-8604AE7A67D6}" dt="2022-04-27T21:55:32.080" v="3702" actId="26606"/>
          <ac:spMkLst>
            <pc:docMk/>
            <pc:sldMk cId="783914445" sldId="294"/>
            <ac:spMk id="14" creationId="{21331AC4-B1A0-4627-B7C9-95A05C6CDD87}"/>
          </ac:spMkLst>
        </pc:spChg>
        <pc:grpChg chg="add">
          <ac:chgData name="Cassandra Young" userId="80ef72a2-9eb9-40a4-9a4a-ef7941ba973d" providerId="ADAL" clId="{43522A63-7040-4791-910D-8604AE7A67D6}" dt="2022-04-27T21:55:32.080" v="3702" actId="26606"/>
          <ac:grpSpMkLst>
            <pc:docMk/>
            <pc:sldMk cId="783914445" sldId="294"/>
            <ac:grpSpMk id="16" creationId="{5E4D8A22-46CE-4EBE-8DBD-AB4CF6E9BF3C}"/>
          </ac:grpSpMkLst>
        </pc:grpChg>
        <pc:graphicFrameChg chg="add mod ord">
          <ac:chgData name="Cassandra Young" userId="80ef72a2-9eb9-40a4-9a4a-ef7941ba973d" providerId="ADAL" clId="{43522A63-7040-4791-910D-8604AE7A67D6}" dt="2022-04-27T21:55:32.080" v="3702" actId="26606"/>
          <ac:graphicFrameMkLst>
            <pc:docMk/>
            <pc:sldMk cId="783914445" sldId="294"/>
            <ac:graphicFrameMk id="8" creationId="{314209B2-7DC1-4F18-AD3E-91CE29A6776E}"/>
          </ac:graphicFrameMkLst>
        </pc:graphicFrameChg>
      </pc:sldChg>
      <pc:sldChg chg="addSp modSp del mod setBg">
        <pc:chgData name="Cassandra Young" userId="80ef72a2-9eb9-40a4-9a4a-ef7941ba973d" providerId="ADAL" clId="{43522A63-7040-4791-910D-8604AE7A67D6}" dt="2022-05-01T03:15:23.126" v="19037" actId="47"/>
        <pc:sldMkLst>
          <pc:docMk/>
          <pc:sldMk cId="277827655" sldId="295"/>
        </pc:sldMkLst>
        <pc:spChg chg="mod">
          <ac:chgData name="Cassandra Young" userId="80ef72a2-9eb9-40a4-9a4a-ef7941ba973d" providerId="ADAL" clId="{43522A63-7040-4791-910D-8604AE7A67D6}" dt="2022-04-27T21:55:28.205" v="3701" actId="26606"/>
          <ac:spMkLst>
            <pc:docMk/>
            <pc:sldMk cId="277827655" sldId="295"/>
            <ac:spMk id="4" creationId="{55E27C7C-4B68-4BBC-BF36-8959D8493E4A}"/>
          </ac:spMkLst>
        </pc:spChg>
        <pc:spChg chg="mod">
          <ac:chgData name="Cassandra Young" userId="80ef72a2-9eb9-40a4-9a4a-ef7941ba973d" providerId="ADAL" clId="{43522A63-7040-4791-910D-8604AE7A67D6}" dt="2022-04-27T21:55:28.205" v="3701" actId="26606"/>
          <ac:spMkLst>
            <pc:docMk/>
            <pc:sldMk cId="277827655" sldId="295"/>
            <ac:spMk id="7" creationId="{4ECDE54D-4BD2-4764-A36A-8487DB61E7A6}"/>
          </ac:spMkLst>
        </pc:spChg>
        <pc:spChg chg="add">
          <ac:chgData name="Cassandra Young" userId="80ef72a2-9eb9-40a4-9a4a-ef7941ba973d" providerId="ADAL" clId="{43522A63-7040-4791-910D-8604AE7A67D6}" dt="2022-04-27T21:55:28.205" v="3701" actId="26606"/>
          <ac:spMkLst>
            <pc:docMk/>
            <pc:sldMk cId="277827655" sldId="295"/>
            <ac:spMk id="12" creationId="{21331AC4-B1A0-4627-B7C9-95A05C6CDD87}"/>
          </ac:spMkLst>
        </pc:spChg>
        <pc:grpChg chg="add">
          <ac:chgData name="Cassandra Young" userId="80ef72a2-9eb9-40a4-9a4a-ef7941ba973d" providerId="ADAL" clId="{43522A63-7040-4791-910D-8604AE7A67D6}" dt="2022-04-27T21:55:28.205" v="3701" actId="26606"/>
          <ac:grpSpMkLst>
            <pc:docMk/>
            <pc:sldMk cId="277827655" sldId="295"/>
            <ac:grpSpMk id="14" creationId="{5E4D8A22-46CE-4EBE-8DBD-AB4CF6E9BF3C}"/>
          </ac:grpSpMkLst>
        </pc:grpChg>
        <pc:graphicFrameChg chg="mod ord modGraphic">
          <ac:chgData name="Cassandra Young" userId="80ef72a2-9eb9-40a4-9a4a-ef7941ba973d" providerId="ADAL" clId="{43522A63-7040-4791-910D-8604AE7A67D6}" dt="2022-04-27T21:55:28.205" v="3701" actId="26606"/>
          <ac:graphicFrameMkLst>
            <pc:docMk/>
            <pc:sldMk cId="277827655" sldId="295"/>
            <ac:graphicFrameMk id="5" creationId="{709A0DA2-E530-420B-ACE1-7D645AE7D06B}"/>
          </ac:graphicFrameMkLst>
        </pc:graphicFrameChg>
      </pc:sldChg>
      <pc:sldChg chg="addSp modSp del mod setBg modClrScheme chgLayout">
        <pc:chgData name="Cassandra Young" userId="80ef72a2-9eb9-40a4-9a4a-ef7941ba973d" providerId="ADAL" clId="{43522A63-7040-4791-910D-8604AE7A67D6}" dt="2022-05-01T03:15:17.893" v="19035" actId="47"/>
        <pc:sldMkLst>
          <pc:docMk/>
          <pc:sldMk cId="3159288639" sldId="303"/>
        </pc:sldMkLst>
        <pc:spChg chg="mod ord">
          <ac:chgData name="Cassandra Young" userId="80ef72a2-9eb9-40a4-9a4a-ef7941ba973d" providerId="ADAL" clId="{43522A63-7040-4791-910D-8604AE7A67D6}" dt="2022-04-27T21:55:17.569" v="3700" actId="26606"/>
          <ac:spMkLst>
            <pc:docMk/>
            <pc:sldMk cId="3159288639" sldId="303"/>
            <ac:spMk id="2" creationId="{66485278-3D07-466F-8351-667A2EBEABB8}"/>
          </ac:spMkLst>
        </pc:spChg>
        <pc:spChg chg="mod ord">
          <ac:chgData name="Cassandra Young" userId="80ef72a2-9eb9-40a4-9a4a-ef7941ba973d" providerId="ADAL" clId="{43522A63-7040-4791-910D-8604AE7A67D6}" dt="2022-04-27T21:55:17.569" v="3700" actId="26606"/>
          <ac:spMkLst>
            <pc:docMk/>
            <pc:sldMk cId="3159288639" sldId="303"/>
            <ac:spMk id="6" creationId="{AB55FF1C-3CBD-419A-9DE4-7A8AA6371B6A}"/>
          </ac:spMkLst>
        </pc:spChg>
        <pc:grpChg chg="add">
          <ac:chgData name="Cassandra Young" userId="80ef72a2-9eb9-40a4-9a4a-ef7941ba973d" providerId="ADAL" clId="{43522A63-7040-4791-910D-8604AE7A67D6}" dt="2022-04-27T21:55:17.569" v="3700" actId="26606"/>
          <ac:grpSpMkLst>
            <pc:docMk/>
            <pc:sldMk cId="3159288639" sldId="303"/>
            <ac:grpSpMk id="19" creationId="{EB21EA0D-0592-4B68-A1FA-D07CC15AA4BB}"/>
          </ac:grpSpMkLst>
        </pc:grpChg>
        <pc:grpChg chg="add">
          <ac:chgData name="Cassandra Young" userId="80ef72a2-9eb9-40a4-9a4a-ef7941ba973d" providerId="ADAL" clId="{43522A63-7040-4791-910D-8604AE7A67D6}" dt="2022-04-27T21:55:17.569" v="3700" actId="26606"/>
          <ac:grpSpMkLst>
            <pc:docMk/>
            <pc:sldMk cId="3159288639" sldId="303"/>
            <ac:grpSpMk id="42" creationId="{39A99555-AD85-482B-B52D-AEF5E54C572F}"/>
          </ac:grpSpMkLst>
        </pc:grpChg>
        <pc:graphicFrameChg chg="mod ord modGraphic">
          <ac:chgData name="Cassandra Young" userId="80ef72a2-9eb9-40a4-9a4a-ef7941ba973d" providerId="ADAL" clId="{43522A63-7040-4791-910D-8604AE7A67D6}" dt="2022-04-27T21:55:17.569" v="3700" actId="26606"/>
          <ac:graphicFrameMkLst>
            <pc:docMk/>
            <pc:sldMk cId="3159288639" sldId="303"/>
            <ac:graphicFrameMk id="14" creationId="{CEC6DA80-0404-4CED-A682-9D41A16B341E}"/>
          </ac:graphicFrameMkLst>
        </pc:graphicFrameChg>
      </pc:sldChg>
      <pc:sldChg chg="modSp del">
        <pc:chgData name="Cassandra Young" userId="80ef72a2-9eb9-40a4-9a4a-ef7941ba973d" providerId="ADAL" clId="{43522A63-7040-4791-910D-8604AE7A67D6}" dt="2022-04-27T21:55:03.892" v="3698" actId="47"/>
        <pc:sldMkLst>
          <pc:docMk/>
          <pc:sldMk cId="3124766000" sldId="304"/>
        </pc:sldMkLst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3124766000" sldId="304"/>
            <ac:spMk id="2" creationId="{CFACDA59-55A0-4EA5-B3E4-646D1D3B4CEB}"/>
          </ac:spMkLst>
        </pc:spChg>
      </pc:sldChg>
      <pc:sldChg chg="modSp del mod">
        <pc:chgData name="Cassandra Young" userId="80ef72a2-9eb9-40a4-9a4a-ef7941ba973d" providerId="ADAL" clId="{43522A63-7040-4791-910D-8604AE7A67D6}" dt="2022-04-27T21:55:03.892" v="3698" actId="47"/>
        <pc:sldMkLst>
          <pc:docMk/>
          <pc:sldMk cId="1403455250" sldId="305"/>
        </pc:sldMkLst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1403455250" sldId="305"/>
            <ac:spMk id="2" creationId="{CFACDA59-55A0-4EA5-B3E4-646D1D3B4CEB}"/>
          </ac:spMkLst>
        </pc:spChg>
        <pc:spChg chg="mod">
          <ac:chgData name="Cassandra Young" userId="80ef72a2-9eb9-40a4-9a4a-ef7941ba973d" providerId="ADAL" clId="{43522A63-7040-4791-910D-8604AE7A67D6}" dt="2022-04-26T17:57:33.130" v="221" actId="27636"/>
          <ac:spMkLst>
            <pc:docMk/>
            <pc:sldMk cId="1403455250" sldId="305"/>
            <ac:spMk id="4" creationId="{1FE9CB6C-6FF8-4B8C-9B41-2DDD39B25DE3}"/>
          </ac:spMkLst>
        </pc:spChg>
        <pc:spChg chg="mod">
          <ac:chgData name="Cassandra Young" userId="80ef72a2-9eb9-40a4-9a4a-ef7941ba973d" providerId="ADAL" clId="{43522A63-7040-4791-910D-8604AE7A67D6}" dt="2022-04-26T17:57:33.128" v="220" actId="27636"/>
          <ac:spMkLst>
            <pc:docMk/>
            <pc:sldMk cId="1403455250" sldId="305"/>
            <ac:spMk id="6" creationId="{5A74CB9D-E60B-4C8A-B4E7-23BC1D9FA66E}"/>
          </ac:spMkLst>
        </pc:spChg>
        <pc:spChg chg="mod">
          <ac:chgData name="Cassandra Young" userId="80ef72a2-9eb9-40a4-9a4a-ef7941ba973d" providerId="ADAL" clId="{43522A63-7040-4791-910D-8604AE7A67D6}" dt="2022-04-26T17:57:33.133" v="222" actId="27636"/>
          <ac:spMkLst>
            <pc:docMk/>
            <pc:sldMk cId="1403455250" sldId="305"/>
            <ac:spMk id="13" creationId="{DE486408-F529-4D60-A080-911A0851FE1B}"/>
          </ac:spMkLst>
        </pc:spChg>
      </pc:sldChg>
      <pc:sldChg chg="modSp del mod">
        <pc:chgData name="Cassandra Young" userId="80ef72a2-9eb9-40a4-9a4a-ef7941ba973d" providerId="ADAL" clId="{43522A63-7040-4791-910D-8604AE7A67D6}" dt="2022-04-28T05:52:53.356" v="10261" actId="47"/>
        <pc:sldMkLst>
          <pc:docMk/>
          <pc:sldMk cId="114769864" sldId="306"/>
        </pc:sldMkLst>
        <pc:spChg chg="mod">
          <ac:chgData name="Cassandra Young" userId="80ef72a2-9eb9-40a4-9a4a-ef7941ba973d" providerId="ADAL" clId="{43522A63-7040-4791-910D-8604AE7A67D6}" dt="2022-04-28T05:51:20.085" v="10250" actId="113"/>
          <ac:spMkLst>
            <pc:docMk/>
            <pc:sldMk cId="114769864" sldId="306"/>
            <ac:spMk id="2" creationId="{C3A9968B-2619-4F71-AB00-4C493E120805}"/>
          </ac:spMkLst>
        </pc:spChg>
        <pc:spChg chg="mod">
          <ac:chgData name="Cassandra Young" userId="80ef72a2-9eb9-40a4-9a4a-ef7941ba973d" providerId="ADAL" clId="{43522A63-7040-4791-910D-8604AE7A67D6}" dt="2022-04-26T17:58:10.207" v="227" actId="14100"/>
          <ac:spMkLst>
            <pc:docMk/>
            <pc:sldMk cId="114769864" sldId="306"/>
            <ac:spMk id="3" creationId="{A5F14073-9F68-4B7E-A576-26899D58C7A9}"/>
          </ac:spMkLst>
        </pc:spChg>
      </pc:sldChg>
      <pc:sldChg chg="modSp del">
        <pc:chgData name="Cassandra Young" userId="80ef72a2-9eb9-40a4-9a4a-ef7941ba973d" providerId="ADAL" clId="{43522A63-7040-4791-910D-8604AE7A67D6}" dt="2022-04-26T18:04:56.961" v="230" actId="47"/>
        <pc:sldMkLst>
          <pc:docMk/>
          <pc:sldMk cId="1613598062" sldId="307"/>
        </pc:sldMkLst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1613598062" sldId="307"/>
            <ac:spMk id="3" creationId="{1DDBBC93-70DF-4E4E-98E3-08124185AB18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1613598062" sldId="307"/>
            <ac:spMk id="4" creationId="{65DE74E9-AA78-46C1-845A-0B72FA8AF35E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1613598062" sldId="307"/>
            <ac:spMk id="7" creationId="{05C25F72-F9A7-42F9-9720-0801ED77D4D1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1613598062" sldId="307"/>
            <ac:spMk id="8" creationId="{AEEDFC2F-FF0A-4EC9-A0BB-0AA2B1E6BA4A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1613598062" sldId="307"/>
            <ac:spMk id="9" creationId="{6DCF8D89-56D9-4E2B-9838-07DFB6E9D2BB}"/>
          </ac:spMkLst>
        </pc:spChg>
        <pc:picChg chg="mod">
          <ac:chgData name="Cassandra Young" userId="80ef72a2-9eb9-40a4-9a4a-ef7941ba973d" providerId="ADAL" clId="{43522A63-7040-4791-910D-8604AE7A67D6}" dt="2022-04-26T17:57:34.164" v="225"/>
          <ac:picMkLst>
            <pc:docMk/>
            <pc:sldMk cId="1613598062" sldId="307"/>
            <ac:picMk id="6" creationId="{4642631A-6ABE-41EA-A308-9CF1230F1421}"/>
          </ac:picMkLst>
        </pc:picChg>
      </pc:sldChg>
      <pc:sldChg chg="modSp del">
        <pc:chgData name="Cassandra Young" userId="80ef72a2-9eb9-40a4-9a4a-ef7941ba973d" providerId="ADAL" clId="{43522A63-7040-4791-910D-8604AE7A67D6}" dt="2022-04-26T18:04:56.961" v="230" actId="47"/>
        <pc:sldMkLst>
          <pc:docMk/>
          <pc:sldMk cId="365334912" sldId="308"/>
        </pc:sldMkLst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365334912" sldId="308"/>
            <ac:spMk id="3" creationId="{0115FF41-AFA4-4D25-AB42-AB034F4B4FEC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365334912" sldId="308"/>
            <ac:spMk id="4" creationId="{B0881FA9-F3B0-4912-B0E1-352094195C30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365334912" sldId="308"/>
            <ac:spMk id="9" creationId="{D45C472E-4078-40A0-83A2-652E8356EDCB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365334912" sldId="308"/>
            <ac:spMk id="10" creationId="{A8C7C3A0-5E78-49C8-B8D4-F3DF62B2BC93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365334912" sldId="308"/>
            <ac:spMk id="11" creationId="{56AE2454-CE9A-4A6B-AB5A-349E0D967654}"/>
          </ac:spMkLst>
        </pc:spChg>
        <pc:picChg chg="mod">
          <ac:chgData name="Cassandra Young" userId="80ef72a2-9eb9-40a4-9a4a-ef7941ba973d" providerId="ADAL" clId="{43522A63-7040-4791-910D-8604AE7A67D6}" dt="2022-04-26T17:57:34.164" v="225"/>
          <ac:picMkLst>
            <pc:docMk/>
            <pc:sldMk cId="365334912" sldId="308"/>
            <ac:picMk id="8" creationId="{B53D1AAB-32B2-4F04-828F-AB1C758AF004}"/>
          </ac:picMkLst>
        </pc:picChg>
      </pc:sldChg>
      <pc:sldChg chg="modSp del">
        <pc:chgData name="Cassandra Young" userId="80ef72a2-9eb9-40a4-9a4a-ef7941ba973d" providerId="ADAL" clId="{43522A63-7040-4791-910D-8604AE7A67D6}" dt="2022-04-27T19:35:22.686" v="1999" actId="47"/>
        <pc:sldMkLst>
          <pc:docMk/>
          <pc:sldMk cId="2227882511" sldId="309"/>
        </pc:sldMkLst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2227882511" sldId="309"/>
            <ac:spMk id="2" creationId="{C5F2FB0B-15EC-453B-BC9B-69AD35DDCEA3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2227882511" sldId="309"/>
            <ac:spMk id="3" creationId="{05408798-0DB3-46BF-880E-7BB904D700F6}"/>
          </ac:spMkLst>
        </pc:spChg>
      </pc:sldChg>
      <pc:sldChg chg="modSp del">
        <pc:chgData name="Cassandra Young" userId="80ef72a2-9eb9-40a4-9a4a-ef7941ba973d" providerId="ADAL" clId="{43522A63-7040-4791-910D-8604AE7A67D6}" dt="2022-05-01T03:15:19.573" v="19036" actId="47"/>
        <pc:sldMkLst>
          <pc:docMk/>
          <pc:sldMk cId="3561473475" sldId="310"/>
        </pc:sldMkLst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3561473475" sldId="310"/>
            <ac:spMk id="2" creationId="{94FDFB95-2803-4882-8DE6-333A75D37240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3561473475" sldId="310"/>
            <ac:spMk id="3" creationId="{8AFC25C2-2815-4A92-A043-0CEC83591A94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3561473475" sldId="310"/>
            <ac:spMk id="9" creationId="{A2055D38-CE59-4FC4-85CE-CF9DA81D858C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3561473475" sldId="310"/>
            <ac:spMk id="10" creationId="{FE0D311A-C366-4A86-9404-C0F5CBF9C811}"/>
          </ac:spMkLst>
        </pc:spChg>
        <pc:picChg chg="mod">
          <ac:chgData name="Cassandra Young" userId="80ef72a2-9eb9-40a4-9a4a-ef7941ba973d" providerId="ADAL" clId="{43522A63-7040-4791-910D-8604AE7A67D6}" dt="2022-04-26T17:57:34.164" v="225"/>
          <ac:picMkLst>
            <pc:docMk/>
            <pc:sldMk cId="3561473475" sldId="310"/>
            <ac:picMk id="8" creationId="{8DD372BB-220C-48D2-B19A-562BE88C2109}"/>
          </ac:picMkLst>
        </pc:picChg>
      </pc:sldChg>
      <pc:sldChg chg="modSp del mod">
        <pc:chgData name="Cassandra Young" userId="80ef72a2-9eb9-40a4-9a4a-ef7941ba973d" providerId="ADAL" clId="{43522A63-7040-4791-910D-8604AE7A67D6}" dt="2022-05-01T03:15:16.592" v="19034" actId="47"/>
        <pc:sldMkLst>
          <pc:docMk/>
          <pc:sldMk cId="3584772686" sldId="311"/>
        </pc:sldMkLst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3584772686" sldId="311"/>
            <ac:spMk id="2" creationId="{009FB28F-C9D7-439B-B863-44B4E851A0B0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3584772686" sldId="311"/>
            <ac:spMk id="8" creationId="{50061247-EA4F-4DFA-AFCE-648487762CF7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3584772686" sldId="311"/>
            <ac:spMk id="23" creationId="{249ACE4E-0038-4BA2-8883-8C3F73B79C44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3584772686" sldId="311"/>
            <ac:spMk id="24" creationId="{9A686A52-7630-4675-B383-8C2AD252EC1F}"/>
          </ac:spMkLst>
        </pc:spChg>
        <pc:picChg chg="mod">
          <ac:chgData name="Cassandra Young" userId="80ef72a2-9eb9-40a4-9a4a-ef7941ba973d" providerId="ADAL" clId="{43522A63-7040-4791-910D-8604AE7A67D6}" dt="2022-04-26T17:57:34.164" v="225"/>
          <ac:picMkLst>
            <pc:docMk/>
            <pc:sldMk cId="3584772686" sldId="311"/>
            <ac:picMk id="18" creationId="{B503D699-E643-4969-9463-5C6331D0C869}"/>
          </ac:picMkLst>
        </pc:picChg>
        <pc:picChg chg="mod">
          <ac:chgData name="Cassandra Young" userId="80ef72a2-9eb9-40a4-9a4a-ef7941ba973d" providerId="ADAL" clId="{43522A63-7040-4791-910D-8604AE7A67D6}" dt="2022-04-26T17:57:34.164" v="225"/>
          <ac:picMkLst>
            <pc:docMk/>
            <pc:sldMk cId="3584772686" sldId="311"/>
            <ac:picMk id="20" creationId="{B8714555-7486-4DD7-A96C-52C276483584}"/>
          </ac:picMkLst>
        </pc:picChg>
        <pc:picChg chg="mod">
          <ac:chgData name="Cassandra Young" userId="80ef72a2-9eb9-40a4-9a4a-ef7941ba973d" providerId="ADAL" clId="{43522A63-7040-4791-910D-8604AE7A67D6}" dt="2022-04-26T17:57:34.164" v="225"/>
          <ac:picMkLst>
            <pc:docMk/>
            <pc:sldMk cId="3584772686" sldId="311"/>
            <ac:picMk id="22" creationId="{D8AC51EB-1C22-4303-8354-FC97950C7DE6}"/>
          </ac:picMkLst>
        </pc:picChg>
      </pc:sldChg>
      <pc:sldChg chg="modSp del mod">
        <pc:chgData name="Cassandra Young" userId="80ef72a2-9eb9-40a4-9a4a-ef7941ba973d" providerId="ADAL" clId="{43522A63-7040-4791-910D-8604AE7A67D6}" dt="2022-05-01T03:15:15.994" v="19033" actId="47"/>
        <pc:sldMkLst>
          <pc:docMk/>
          <pc:sldMk cId="927313156" sldId="312"/>
        </pc:sldMkLst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927313156" sldId="312"/>
            <ac:spMk id="6" creationId="{FF777B66-94CB-491C-AC6B-BDAC98E21D57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927313156" sldId="312"/>
            <ac:spMk id="7" creationId="{42AF1107-8D35-4E35-93C7-D3640946F742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927313156" sldId="312"/>
            <ac:spMk id="22" creationId="{692474E6-3035-46B8-9C05-9B4204E8ED39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927313156" sldId="312"/>
            <ac:spMk id="23" creationId="{DE8D546E-0F46-4CC0-B2B1-8B2430D00C0C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927313156" sldId="312"/>
            <ac:spMk id="24" creationId="{5D838446-B95D-4AB7-B8CA-D5804BB79A11}"/>
          </ac:spMkLst>
        </pc:spChg>
        <pc:picChg chg="mod">
          <ac:chgData name="Cassandra Young" userId="80ef72a2-9eb9-40a4-9a4a-ef7941ba973d" providerId="ADAL" clId="{43522A63-7040-4791-910D-8604AE7A67D6}" dt="2022-04-26T17:57:34.164" v="225"/>
          <ac:picMkLst>
            <pc:docMk/>
            <pc:sldMk cId="927313156" sldId="312"/>
            <ac:picMk id="9" creationId="{C82DA925-978C-48A9-98AD-0653B7A3D2D9}"/>
          </ac:picMkLst>
        </pc:picChg>
        <pc:picChg chg="mod">
          <ac:chgData name="Cassandra Young" userId="80ef72a2-9eb9-40a4-9a4a-ef7941ba973d" providerId="ADAL" clId="{43522A63-7040-4791-910D-8604AE7A67D6}" dt="2022-04-26T17:57:34.164" v="225"/>
          <ac:picMkLst>
            <pc:docMk/>
            <pc:sldMk cId="927313156" sldId="312"/>
            <ac:picMk id="11" creationId="{E63B7C3F-04A4-43F6-881D-FA11061CBAFA}"/>
          </ac:picMkLst>
        </pc:picChg>
        <pc:picChg chg="mod">
          <ac:chgData name="Cassandra Young" userId="80ef72a2-9eb9-40a4-9a4a-ef7941ba973d" providerId="ADAL" clId="{43522A63-7040-4791-910D-8604AE7A67D6}" dt="2022-04-26T17:57:34.164" v="225"/>
          <ac:picMkLst>
            <pc:docMk/>
            <pc:sldMk cId="927313156" sldId="312"/>
            <ac:picMk id="13" creationId="{E02C4914-F076-4415-9C5D-A9BDB6CC6110}"/>
          </ac:picMkLst>
        </pc:picChg>
        <pc:picChg chg="mod">
          <ac:chgData name="Cassandra Young" userId="80ef72a2-9eb9-40a4-9a4a-ef7941ba973d" providerId="ADAL" clId="{43522A63-7040-4791-910D-8604AE7A67D6}" dt="2022-04-26T17:57:34.164" v="225"/>
          <ac:picMkLst>
            <pc:docMk/>
            <pc:sldMk cId="927313156" sldId="312"/>
            <ac:picMk id="15" creationId="{3D15FDC1-74B5-4FD8-BD17-0E2502C411A6}"/>
          </ac:picMkLst>
        </pc:picChg>
      </pc:sldChg>
      <pc:sldChg chg="modSp del">
        <pc:chgData name="Cassandra Young" userId="80ef72a2-9eb9-40a4-9a4a-ef7941ba973d" providerId="ADAL" clId="{43522A63-7040-4791-910D-8604AE7A67D6}" dt="2022-04-26T17:59:24.708" v="229" actId="47"/>
        <pc:sldMkLst>
          <pc:docMk/>
          <pc:sldMk cId="2270028676" sldId="313"/>
        </pc:sldMkLst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2270028676" sldId="313"/>
            <ac:spMk id="2" creationId="{80F287FE-1EFA-4C15-BFDD-1EE3F2D37BF1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2270028676" sldId="313"/>
            <ac:spMk id="4" creationId="{2F8D5D16-EDC5-46DE-A0B9-0765F4F59BB7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2270028676" sldId="313"/>
            <ac:spMk id="5" creationId="{63B7C214-9C4B-410D-816A-6B3C8059C7BA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2270028676" sldId="313"/>
            <ac:spMk id="6" creationId="{8DE31DF2-0419-4016-924C-21929AC1EBFC}"/>
          </ac:spMkLst>
        </pc:spChg>
        <pc:graphicFrameChg chg="mod">
          <ac:chgData name="Cassandra Young" userId="80ef72a2-9eb9-40a4-9a4a-ef7941ba973d" providerId="ADAL" clId="{43522A63-7040-4791-910D-8604AE7A67D6}" dt="2022-04-26T17:57:32.959" v="219"/>
          <ac:graphicFrameMkLst>
            <pc:docMk/>
            <pc:sldMk cId="2270028676" sldId="313"/>
            <ac:graphicFrameMk id="7" creationId="{03C6056F-38E4-47B4-87B7-F1F7D129B648}"/>
          </ac:graphicFrameMkLst>
        </pc:graphicFrameChg>
      </pc:sldChg>
      <pc:sldChg chg="modSp del">
        <pc:chgData name="Cassandra Young" userId="80ef72a2-9eb9-40a4-9a4a-ef7941ba973d" providerId="ADAL" clId="{43522A63-7040-4791-910D-8604AE7A67D6}" dt="2022-04-27T19:31:05.385" v="1848" actId="47"/>
        <pc:sldMkLst>
          <pc:docMk/>
          <pc:sldMk cId="2611466076" sldId="314"/>
        </pc:sldMkLst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2611466076" sldId="314"/>
            <ac:spMk id="3" creationId="{BC603559-71C2-45CC-BC67-D9F3D09119C2}"/>
          </ac:spMkLst>
        </pc:spChg>
      </pc:sldChg>
      <pc:sldChg chg="modSp del">
        <pc:chgData name="Cassandra Young" userId="80ef72a2-9eb9-40a4-9a4a-ef7941ba973d" providerId="ADAL" clId="{43522A63-7040-4791-910D-8604AE7A67D6}" dt="2022-04-26T18:04:56.961" v="230" actId="47"/>
        <pc:sldMkLst>
          <pc:docMk/>
          <pc:sldMk cId="3061269784" sldId="315"/>
        </pc:sldMkLst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3061269784" sldId="315"/>
            <ac:spMk id="2" creationId="{E772AC70-64DB-46D2-8D0B-012AFB45F78D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3061269784" sldId="315"/>
            <ac:spMk id="3" creationId="{01147F8C-9030-43A9-A0EB-428D9A76D776}"/>
          </ac:spMkLst>
        </pc:spChg>
      </pc:sldChg>
      <pc:sldChg chg="addSp delSp modSp mod setBg modClrScheme delDesignElem chgLayout">
        <pc:chgData name="Cassandra Young" userId="80ef72a2-9eb9-40a4-9a4a-ef7941ba973d" providerId="ADAL" clId="{43522A63-7040-4791-910D-8604AE7A67D6}" dt="2022-04-27T22:06:26.571" v="3908" actId="113"/>
        <pc:sldMkLst>
          <pc:docMk/>
          <pc:sldMk cId="3691686742" sldId="316"/>
        </pc:sldMkLst>
        <pc:spChg chg="mod ord">
          <ac:chgData name="Cassandra Young" userId="80ef72a2-9eb9-40a4-9a4a-ef7941ba973d" providerId="ADAL" clId="{43522A63-7040-4791-910D-8604AE7A67D6}" dt="2022-04-27T22:06:26.571" v="3908" actId="113"/>
          <ac:spMkLst>
            <pc:docMk/>
            <pc:sldMk cId="3691686742" sldId="316"/>
            <ac:spMk id="4" creationId="{F9A954A0-CF4F-4A4D-87C9-C306810AA0A9}"/>
          </ac:spMkLst>
        </pc:spChg>
        <pc:spChg chg="add del mod ord">
          <ac:chgData name="Cassandra Young" userId="80ef72a2-9eb9-40a4-9a4a-ef7941ba973d" providerId="ADAL" clId="{43522A63-7040-4791-910D-8604AE7A67D6}" dt="2022-04-27T21:58:20.163" v="3738" actId="700"/>
          <ac:spMkLst>
            <pc:docMk/>
            <pc:sldMk cId="3691686742" sldId="316"/>
            <ac:spMk id="5" creationId="{21D1B06E-E383-45AE-8C29-60FA5B776503}"/>
          </ac:spMkLst>
        </pc:spChg>
        <pc:spChg chg="add mod ord">
          <ac:chgData name="Cassandra Young" userId="80ef72a2-9eb9-40a4-9a4a-ef7941ba973d" providerId="ADAL" clId="{43522A63-7040-4791-910D-8604AE7A67D6}" dt="2022-04-27T21:58:27.182" v="3739" actId="26606"/>
          <ac:spMkLst>
            <pc:docMk/>
            <pc:sldMk cId="3691686742" sldId="316"/>
            <ac:spMk id="6" creationId="{5B1A4028-0918-40C8-A010-12467CA5A789}"/>
          </ac:spMkLst>
        </pc:spChg>
        <pc:spChg chg="add del">
          <ac:chgData name="Cassandra Young" userId="80ef72a2-9eb9-40a4-9a4a-ef7941ba973d" providerId="ADAL" clId="{43522A63-7040-4791-910D-8604AE7A67D6}" dt="2022-04-27T21:58:20.163" v="3738" actId="700"/>
          <ac:spMkLst>
            <pc:docMk/>
            <pc:sldMk cId="3691686742" sldId="316"/>
            <ac:spMk id="11" creationId="{C95EA553-ABAF-4D89-829B-15C8B75502AA}"/>
          </ac:spMkLst>
        </pc:spChg>
        <pc:spChg chg="add">
          <ac:chgData name="Cassandra Young" userId="80ef72a2-9eb9-40a4-9a4a-ef7941ba973d" providerId="ADAL" clId="{43522A63-7040-4791-910D-8604AE7A67D6}" dt="2022-04-27T21:58:27.182" v="3739" actId="26606"/>
          <ac:spMkLst>
            <pc:docMk/>
            <pc:sldMk cId="3691686742" sldId="316"/>
            <ac:spMk id="12" creationId="{5F8DE127-A0C9-4868-94A2-FE85DBB29D71}"/>
          </ac:spMkLst>
        </pc:spChg>
        <pc:spChg chg="add del">
          <ac:chgData name="Cassandra Young" userId="80ef72a2-9eb9-40a4-9a4a-ef7941ba973d" providerId="ADAL" clId="{43522A63-7040-4791-910D-8604AE7A67D6}" dt="2022-04-27T21:58:20.163" v="3738" actId="700"/>
          <ac:spMkLst>
            <pc:docMk/>
            <pc:sldMk cId="3691686742" sldId="316"/>
            <ac:spMk id="36" creationId="{A8C47983-BE48-4D25-A125-6026BAB6974B}"/>
          </ac:spMkLst>
        </pc:spChg>
        <pc:spChg chg="add del">
          <ac:chgData name="Cassandra Young" userId="80ef72a2-9eb9-40a4-9a4a-ef7941ba973d" providerId="ADAL" clId="{43522A63-7040-4791-910D-8604AE7A67D6}" dt="2022-04-27T21:58:20.163" v="3738" actId="700"/>
          <ac:spMkLst>
            <pc:docMk/>
            <pc:sldMk cId="3691686742" sldId="316"/>
            <ac:spMk id="38" creationId="{5D44C30E-345D-4E1D-BD59-200081B51F12}"/>
          </ac:spMkLst>
        </pc:spChg>
        <pc:spChg chg="add del">
          <ac:chgData name="Cassandra Young" userId="80ef72a2-9eb9-40a4-9a4a-ef7941ba973d" providerId="ADAL" clId="{43522A63-7040-4791-910D-8604AE7A67D6}" dt="2022-04-27T21:58:20.163" v="3738" actId="700"/>
          <ac:spMkLst>
            <pc:docMk/>
            <pc:sldMk cId="3691686742" sldId="316"/>
            <ac:spMk id="40" creationId="{F180449D-0BFF-4425-A731-87E2AF60BF19}"/>
          </ac:spMkLst>
        </pc:spChg>
        <pc:spChg chg="add del">
          <ac:chgData name="Cassandra Young" userId="80ef72a2-9eb9-40a4-9a4a-ef7941ba973d" providerId="ADAL" clId="{43522A63-7040-4791-910D-8604AE7A67D6}" dt="2022-04-27T19:29:12.119" v="1797" actId="26606"/>
          <ac:spMkLst>
            <pc:docMk/>
            <pc:sldMk cId="3691686742" sldId="316"/>
            <ac:spMk id="71" creationId="{3D6BC48A-DD39-411F-88AC-88C1DE34B91F}"/>
          </ac:spMkLst>
        </pc:spChg>
        <pc:spChg chg="add del">
          <ac:chgData name="Cassandra Young" userId="80ef72a2-9eb9-40a4-9a4a-ef7941ba973d" providerId="ADAL" clId="{43522A63-7040-4791-910D-8604AE7A67D6}" dt="2022-04-27T19:29:12.119" v="1797" actId="26606"/>
          <ac:spMkLst>
            <pc:docMk/>
            <pc:sldMk cId="3691686742" sldId="316"/>
            <ac:spMk id="99" creationId="{ABBD6975-1535-4031-BC3B-61A2EFB56B9D}"/>
          </ac:spMkLst>
        </pc:spChg>
        <pc:grpChg chg="add">
          <ac:chgData name="Cassandra Young" userId="80ef72a2-9eb9-40a4-9a4a-ef7941ba973d" providerId="ADAL" clId="{43522A63-7040-4791-910D-8604AE7A67D6}" dt="2022-04-27T21:58:27.182" v="3739" actId="26606"/>
          <ac:grpSpMkLst>
            <pc:docMk/>
            <pc:sldMk cId="3691686742" sldId="316"/>
            <ac:grpSpMk id="9" creationId="{F22CD7F3-3167-4F4D-8BD9-A959976FDDEC}"/>
          </ac:grpSpMkLst>
        </pc:grpChg>
        <pc:grpChg chg="add del">
          <ac:chgData name="Cassandra Young" userId="80ef72a2-9eb9-40a4-9a4a-ef7941ba973d" providerId="ADAL" clId="{43522A63-7040-4791-910D-8604AE7A67D6}" dt="2022-04-27T21:58:20.163" v="3738" actId="700"/>
          <ac:grpSpMkLst>
            <pc:docMk/>
            <pc:sldMk cId="3691686742" sldId="316"/>
            <ac:grpSpMk id="13" creationId="{36BC5F02-9450-4063-A547-47D8EAB2E0FF}"/>
          </ac:grpSpMkLst>
        </pc:grpChg>
        <pc:grpChg chg="add">
          <ac:chgData name="Cassandra Young" userId="80ef72a2-9eb9-40a4-9a4a-ef7941ba973d" providerId="ADAL" clId="{43522A63-7040-4791-910D-8604AE7A67D6}" dt="2022-04-27T21:58:27.182" v="3739" actId="26606"/>
          <ac:grpSpMkLst>
            <pc:docMk/>
            <pc:sldMk cId="3691686742" sldId="316"/>
            <ac:grpSpMk id="35" creationId="{96D16B4A-DE2A-43D2-8B45-EEEFFB5CE3C2}"/>
          </ac:grpSpMkLst>
        </pc:grpChg>
        <pc:grpChg chg="add del">
          <ac:chgData name="Cassandra Young" userId="80ef72a2-9eb9-40a4-9a4a-ef7941ba973d" providerId="ADAL" clId="{43522A63-7040-4791-910D-8604AE7A67D6}" dt="2022-04-27T19:29:12.119" v="1797" actId="26606"/>
          <ac:grpSpMkLst>
            <pc:docMk/>
            <pc:sldMk cId="3691686742" sldId="316"/>
            <ac:grpSpMk id="45" creationId="{5D307D92-1B71-4BC9-9CC2-651007D6DFA8}"/>
          </ac:grpSpMkLst>
        </pc:grpChg>
        <pc:grpChg chg="add del">
          <ac:chgData name="Cassandra Young" userId="80ef72a2-9eb9-40a4-9a4a-ef7941ba973d" providerId="ADAL" clId="{43522A63-7040-4791-910D-8604AE7A67D6}" dt="2022-04-27T19:29:12.119" v="1797" actId="26606"/>
          <ac:grpSpMkLst>
            <pc:docMk/>
            <pc:sldMk cId="3691686742" sldId="316"/>
            <ac:grpSpMk id="66" creationId="{7A654156-2BF2-421C-9490-638BE7162257}"/>
          </ac:grpSpMkLst>
        </pc:grpChg>
        <pc:grpChg chg="add del">
          <ac:chgData name="Cassandra Young" userId="80ef72a2-9eb9-40a4-9a4a-ef7941ba973d" providerId="ADAL" clId="{43522A63-7040-4791-910D-8604AE7A67D6}" dt="2022-04-27T19:29:12.119" v="1797" actId="26606"/>
          <ac:grpSpMkLst>
            <pc:docMk/>
            <pc:sldMk cId="3691686742" sldId="316"/>
            <ac:grpSpMk id="73" creationId="{236BF14C-33A6-4526-81E8-962D8DC048D1}"/>
          </ac:grpSpMkLst>
        </pc:grpChg>
        <pc:grpChg chg="add del">
          <ac:chgData name="Cassandra Young" userId="80ef72a2-9eb9-40a4-9a4a-ef7941ba973d" providerId="ADAL" clId="{43522A63-7040-4791-910D-8604AE7A67D6}" dt="2022-04-27T19:29:12.119" v="1797" actId="26606"/>
          <ac:grpSpMkLst>
            <pc:docMk/>
            <pc:sldMk cId="3691686742" sldId="316"/>
            <ac:grpSpMk id="94" creationId="{77C1BCE2-5D9F-4FC6-B359-66DA1623AE95}"/>
          </ac:grpSpMkLst>
        </pc:grpChg>
        <pc:picChg chg="add mod ord">
          <ac:chgData name="Cassandra Young" userId="80ef72a2-9eb9-40a4-9a4a-ef7941ba973d" providerId="ADAL" clId="{43522A63-7040-4791-910D-8604AE7A67D6}" dt="2022-04-27T21:58:27.182" v="3739" actId="26606"/>
          <ac:picMkLst>
            <pc:docMk/>
            <pc:sldMk cId="3691686742" sldId="316"/>
            <ac:picMk id="7" creationId="{5AC9E8ED-8191-4BB0-01CF-9B778357365B}"/>
          </ac:picMkLst>
        </pc:picChg>
      </pc:sldChg>
      <pc:sldChg chg="addSp delSp modSp add del mod modClrScheme chgLayout">
        <pc:chgData name="Cassandra Young" userId="80ef72a2-9eb9-40a4-9a4a-ef7941ba973d" providerId="ADAL" clId="{43522A63-7040-4791-910D-8604AE7A67D6}" dt="2022-04-27T19:32:08.456" v="1870" actId="47"/>
        <pc:sldMkLst>
          <pc:docMk/>
          <pc:sldMk cId="3057324371" sldId="317"/>
        </pc:sldMkLst>
        <pc:spChg chg="mod ord">
          <ac:chgData name="Cassandra Young" userId="80ef72a2-9eb9-40a4-9a4a-ef7941ba973d" providerId="ADAL" clId="{43522A63-7040-4791-910D-8604AE7A67D6}" dt="2022-04-26T17:57:34.164" v="225"/>
          <ac:spMkLst>
            <pc:docMk/>
            <pc:sldMk cId="3057324371" sldId="317"/>
            <ac:spMk id="2" creationId="{C193EDB5-4975-4F5F-BB9F-87BD716629C4}"/>
          </ac:spMkLst>
        </pc:spChg>
        <pc:spChg chg="del mod ord">
          <ac:chgData name="Cassandra Young" userId="80ef72a2-9eb9-40a4-9a4a-ef7941ba973d" providerId="ADAL" clId="{43522A63-7040-4791-910D-8604AE7A67D6}" dt="2022-04-25T20:31:46.417" v="4" actId="700"/>
          <ac:spMkLst>
            <pc:docMk/>
            <pc:sldMk cId="3057324371" sldId="317"/>
            <ac:spMk id="3" creationId="{BC603559-71C2-45CC-BC67-D9F3D09119C2}"/>
          </ac:spMkLst>
        </pc:spChg>
        <pc:spChg chg="add mod ord">
          <ac:chgData name="Cassandra Young" userId="80ef72a2-9eb9-40a4-9a4a-ef7941ba973d" providerId="ADAL" clId="{43522A63-7040-4791-910D-8604AE7A67D6}" dt="2022-04-27T19:30:27.739" v="1824" actId="20577"/>
          <ac:spMkLst>
            <pc:docMk/>
            <pc:sldMk cId="3057324371" sldId="317"/>
            <ac:spMk id="4" creationId="{27501C9B-C43B-4AF7-951D-AA0B9B5F7C3B}"/>
          </ac:spMkLst>
        </pc:spChg>
      </pc:sldChg>
      <pc:sldChg chg="modSp add del mod">
        <pc:chgData name="Cassandra Young" userId="80ef72a2-9eb9-40a4-9a4a-ef7941ba973d" providerId="ADAL" clId="{43522A63-7040-4791-910D-8604AE7A67D6}" dt="2022-04-27T19:33:24.495" v="1953" actId="47"/>
        <pc:sldMkLst>
          <pc:docMk/>
          <pc:sldMk cId="926678466" sldId="318"/>
        </pc:sldMkLst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926678466" sldId="318"/>
            <ac:spMk id="2" creationId="{C193EDB5-4975-4F5F-BB9F-87BD716629C4}"/>
          </ac:spMkLst>
        </pc:spChg>
        <pc:spChg chg="mod">
          <ac:chgData name="Cassandra Young" userId="80ef72a2-9eb9-40a4-9a4a-ef7941ba973d" providerId="ADAL" clId="{43522A63-7040-4791-910D-8604AE7A67D6}" dt="2022-04-27T19:33:00.451" v="1889" actId="21"/>
          <ac:spMkLst>
            <pc:docMk/>
            <pc:sldMk cId="926678466" sldId="318"/>
            <ac:spMk id="4" creationId="{27501C9B-C43B-4AF7-951D-AA0B9B5F7C3B}"/>
          </ac:spMkLst>
        </pc:spChg>
      </pc:sldChg>
      <pc:sldChg chg="modSp add del mod">
        <pc:chgData name="Cassandra Young" userId="80ef72a2-9eb9-40a4-9a4a-ef7941ba973d" providerId="ADAL" clId="{43522A63-7040-4791-910D-8604AE7A67D6}" dt="2022-04-27T19:34:06.174" v="1970" actId="47"/>
        <pc:sldMkLst>
          <pc:docMk/>
          <pc:sldMk cId="758074111" sldId="319"/>
        </pc:sldMkLst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758074111" sldId="319"/>
            <ac:spMk id="2" creationId="{C193EDB5-4975-4F5F-BB9F-87BD716629C4}"/>
          </ac:spMkLst>
        </pc:spChg>
        <pc:spChg chg="mod">
          <ac:chgData name="Cassandra Young" userId="80ef72a2-9eb9-40a4-9a4a-ef7941ba973d" providerId="ADAL" clId="{43522A63-7040-4791-910D-8604AE7A67D6}" dt="2022-04-27T19:33:41.028" v="1955" actId="21"/>
          <ac:spMkLst>
            <pc:docMk/>
            <pc:sldMk cId="758074111" sldId="319"/>
            <ac:spMk id="4" creationId="{27501C9B-C43B-4AF7-951D-AA0B9B5F7C3B}"/>
          </ac:spMkLst>
        </pc:spChg>
      </pc:sldChg>
      <pc:sldChg chg="modSp add del mod">
        <pc:chgData name="Cassandra Young" userId="80ef72a2-9eb9-40a4-9a4a-ef7941ba973d" providerId="ADAL" clId="{43522A63-7040-4791-910D-8604AE7A67D6}" dt="2022-04-27T19:34:28.783" v="1973" actId="47"/>
        <pc:sldMkLst>
          <pc:docMk/>
          <pc:sldMk cId="2904419950" sldId="320"/>
        </pc:sldMkLst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2904419950" sldId="320"/>
            <ac:spMk id="2" creationId="{C193EDB5-4975-4F5F-BB9F-87BD716629C4}"/>
          </ac:spMkLst>
        </pc:spChg>
        <pc:spChg chg="mod">
          <ac:chgData name="Cassandra Young" userId="80ef72a2-9eb9-40a4-9a4a-ef7941ba973d" providerId="ADAL" clId="{43522A63-7040-4791-910D-8604AE7A67D6}" dt="2022-04-26T17:57:34.164" v="225"/>
          <ac:spMkLst>
            <pc:docMk/>
            <pc:sldMk cId="2904419950" sldId="320"/>
            <ac:spMk id="4" creationId="{27501C9B-C43B-4AF7-951D-AA0B9B5F7C3B}"/>
          </ac:spMkLst>
        </pc:spChg>
      </pc:sldChg>
      <pc:sldChg chg="addSp delSp modSp new mod modClrScheme chgLayout">
        <pc:chgData name="Cassandra Young" userId="80ef72a2-9eb9-40a4-9a4a-ef7941ba973d" providerId="ADAL" clId="{43522A63-7040-4791-910D-8604AE7A67D6}" dt="2022-05-01T17:38:17.822" v="22892" actId="27636"/>
        <pc:sldMkLst>
          <pc:docMk/>
          <pc:sldMk cId="1279274526" sldId="321"/>
        </pc:sldMkLst>
        <pc:spChg chg="del mod ord">
          <ac:chgData name="Cassandra Young" userId="80ef72a2-9eb9-40a4-9a4a-ef7941ba973d" providerId="ADAL" clId="{43522A63-7040-4791-910D-8604AE7A67D6}" dt="2022-04-27T14:56:00.527" v="232" actId="700"/>
          <ac:spMkLst>
            <pc:docMk/>
            <pc:sldMk cId="1279274526" sldId="321"/>
            <ac:spMk id="2" creationId="{A00B7F45-F7FE-4CFD-86DF-BBFCE35AA81C}"/>
          </ac:spMkLst>
        </pc:spChg>
        <pc:spChg chg="del mod ord">
          <ac:chgData name="Cassandra Young" userId="80ef72a2-9eb9-40a4-9a4a-ef7941ba973d" providerId="ADAL" clId="{43522A63-7040-4791-910D-8604AE7A67D6}" dt="2022-04-27T14:56:00.527" v="232" actId="700"/>
          <ac:spMkLst>
            <pc:docMk/>
            <pc:sldMk cId="1279274526" sldId="321"/>
            <ac:spMk id="3" creationId="{FCCE4C01-566D-4213-9576-3B6517507E89}"/>
          </ac:spMkLst>
        </pc:spChg>
        <pc:spChg chg="mod ord">
          <ac:chgData name="Cassandra Young" userId="80ef72a2-9eb9-40a4-9a4a-ef7941ba973d" providerId="ADAL" clId="{43522A63-7040-4791-910D-8604AE7A67D6}" dt="2022-04-27T14:56:19.755" v="233" actId="700"/>
          <ac:spMkLst>
            <pc:docMk/>
            <pc:sldMk cId="1279274526" sldId="321"/>
            <ac:spMk id="4" creationId="{FB855785-4B75-4E0B-9496-711C8A80B8CC}"/>
          </ac:spMkLst>
        </pc:spChg>
        <pc:spChg chg="mod ord">
          <ac:chgData name="Cassandra Young" userId="80ef72a2-9eb9-40a4-9a4a-ef7941ba973d" providerId="ADAL" clId="{43522A63-7040-4791-910D-8604AE7A67D6}" dt="2022-04-27T19:05:18.260" v="1489" actId="20577"/>
          <ac:spMkLst>
            <pc:docMk/>
            <pc:sldMk cId="1279274526" sldId="321"/>
            <ac:spMk id="5" creationId="{08CADC19-8482-4159-9C79-F815F0B8356C}"/>
          </ac:spMkLst>
        </pc:spChg>
        <pc:spChg chg="mod ord">
          <ac:chgData name="Cassandra Young" userId="80ef72a2-9eb9-40a4-9a4a-ef7941ba973d" providerId="ADAL" clId="{43522A63-7040-4791-910D-8604AE7A67D6}" dt="2022-04-27T14:56:19.755" v="233" actId="700"/>
          <ac:spMkLst>
            <pc:docMk/>
            <pc:sldMk cId="1279274526" sldId="321"/>
            <ac:spMk id="6" creationId="{65F580D3-BAE3-4551-8330-69E37D343474}"/>
          </ac:spMkLst>
        </pc:spChg>
        <pc:spChg chg="add del mod ord">
          <ac:chgData name="Cassandra Young" userId="80ef72a2-9eb9-40a4-9a4a-ef7941ba973d" providerId="ADAL" clId="{43522A63-7040-4791-910D-8604AE7A67D6}" dt="2022-04-27T14:56:19.755" v="233" actId="700"/>
          <ac:spMkLst>
            <pc:docMk/>
            <pc:sldMk cId="1279274526" sldId="321"/>
            <ac:spMk id="7" creationId="{6674DE87-C734-42C6-9C94-4E0AC1A0C817}"/>
          </ac:spMkLst>
        </pc:spChg>
        <pc:spChg chg="add del mod ord">
          <ac:chgData name="Cassandra Young" userId="80ef72a2-9eb9-40a4-9a4a-ef7941ba973d" providerId="ADAL" clId="{43522A63-7040-4791-910D-8604AE7A67D6}" dt="2022-04-27T14:56:19.755" v="233" actId="700"/>
          <ac:spMkLst>
            <pc:docMk/>
            <pc:sldMk cId="1279274526" sldId="321"/>
            <ac:spMk id="8" creationId="{5A27D9F6-0804-4754-B60C-AA116243BC03}"/>
          </ac:spMkLst>
        </pc:spChg>
        <pc:spChg chg="add mod ord">
          <ac:chgData name="Cassandra Young" userId="80ef72a2-9eb9-40a4-9a4a-ef7941ba973d" providerId="ADAL" clId="{43522A63-7040-4791-910D-8604AE7A67D6}" dt="2022-05-01T15:28:30.305" v="21115" actId="255"/>
          <ac:spMkLst>
            <pc:docMk/>
            <pc:sldMk cId="1279274526" sldId="321"/>
            <ac:spMk id="9" creationId="{85973D7A-0080-4AB2-98A4-EC728465AEDF}"/>
          </ac:spMkLst>
        </pc:spChg>
        <pc:spChg chg="add mod ord">
          <ac:chgData name="Cassandra Young" userId="80ef72a2-9eb9-40a4-9a4a-ef7941ba973d" providerId="ADAL" clId="{43522A63-7040-4791-910D-8604AE7A67D6}" dt="2022-05-01T17:38:17.822" v="22892" actId="27636"/>
          <ac:spMkLst>
            <pc:docMk/>
            <pc:sldMk cId="1279274526" sldId="321"/>
            <ac:spMk id="10" creationId="{CA38C4FC-41E7-4420-8A38-AD24CEDEB6E9}"/>
          </ac:spMkLst>
        </pc:spChg>
      </pc:sldChg>
      <pc:sldChg chg="modSp new del mod">
        <pc:chgData name="Cassandra Young" userId="80ef72a2-9eb9-40a4-9a4a-ef7941ba973d" providerId="ADAL" clId="{43522A63-7040-4791-910D-8604AE7A67D6}" dt="2022-04-27T19:06:04.575" v="1525" actId="47"/>
        <pc:sldMkLst>
          <pc:docMk/>
          <pc:sldMk cId="2804647792" sldId="322"/>
        </pc:sldMkLst>
        <pc:spChg chg="mod">
          <ac:chgData name="Cassandra Young" userId="80ef72a2-9eb9-40a4-9a4a-ef7941ba973d" providerId="ADAL" clId="{43522A63-7040-4791-910D-8604AE7A67D6}" dt="2022-04-27T16:01:16.236" v="690" actId="6549"/>
          <ac:spMkLst>
            <pc:docMk/>
            <pc:sldMk cId="2804647792" sldId="322"/>
            <ac:spMk id="3" creationId="{4BB5AD6C-9DD3-4CB1-AB2A-9D84860242B0}"/>
          </ac:spMkLst>
        </pc:spChg>
      </pc:sldChg>
      <pc:sldChg chg="addSp delSp modSp new mod setBg modClrScheme delDesignElem chgLayout">
        <pc:chgData name="Cassandra Young" userId="80ef72a2-9eb9-40a4-9a4a-ef7941ba973d" providerId="ADAL" clId="{43522A63-7040-4791-910D-8604AE7A67D6}" dt="2022-04-27T20:54:41.632" v="3675" actId="1076"/>
        <pc:sldMkLst>
          <pc:docMk/>
          <pc:sldMk cId="4060383184" sldId="322"/>
        </pc:sldMkLst>
        <pc:spChg chg="del mod ord">
          <ac:chgData name="Cassandra Young" userId="80ef72a2-9eb9-40a4-9a4a-ef7941ba973d" providerId="ADAL" clId="{43522A63-7040-4791-910D-8604AE7A67D6}" dt="2022-04-27T19:12:04.206" v="1551" actId="700"/>
          <ac:spMkLst>
            <pc:docMk/>
            <pc:sldMk cId="4060383184" sldId="322"/>
            <ac:spMk id="2" creationId="{D4F89AAF-2E83-4CF8-9560-5E26B679586E}"/>
          </ac:spMkLst>
        </pc:spChg>
        <pc:spChg chg="del">
          <ac:chgData name="Cassandra Young" userId="80ef72a2-9eb9-40a4-9a4a-ef7941ba973d" providerId="ADAL" clId="{43522A63-7040-4791-910D-8604AE7A67D6}" dt="2022-04-27T19:11:16.077" v="1535"/>
          <ac:spMkLst>
            <pc:docMk/>
            <pc:sldMk cId="4060383184" sldId="322"/>
            <ac:spMk id="3" creationId="{7F4FAD74-78BC-4FC8-8C7E-B13F4DE735DE}"/>
          </ac:spMkLst>
        </pc:spChg>
        <pc:spChg chg="mod ord">
          <ac:chgData name="Cassandra Young" userId="80ef72a2-9eb9-40a4-9a4a-ef7941ba973d" providerId="ADAL" clId="{43522A63-7040-4791-910D-8604AE7A67D6}" dt="2022-04-27T19:16:17.840" v="1605" actId="700"/>
          <ac:spMkLst>
            <pc:docMk/>
            <pc:sldMk cId="4060383184" sldId="322"/>
            <ac:spMk id="4" creationId="{B009D282-434C-4C21-B9B9-FBA495CBF960}"/>
          </ac:spMkLst>
        </pc:spChg>
        <pc:spChg chg="mod ord">
          <ac:chgData name="Cassandra Young" userId="80ef72a2-9eb9-40a4-9a4a-ef7941ba973d" providerId="ADAL" clId="{43522A63-7040-4791-910D-8604AE7A67D6}" dt="2022-04-27T20:52:25.711" v="3622" actId="121"/>
          <ac:spMkLst>
            <pc:docMk/>
            <pc:sldMk cId="4060383184" sldId="322"/>
            <ac:spMk id="5" creationId="{C87C7B35-86CD-405E-8272-82289AA10D64}"/>
          </ac:spMkLst>
        </pc:spChg>
        <pc:spChg chg="mod ord">
          <ac:chgData name="Cassandra Young" userId="80ef72a2-9eb9-40a4-9a4a-ef7941ba973d" providerId="ADAL" clId="{43522A63-7040-4791-910D-8604AE7A67D6}" dt="2022-04-27T19:16:17.840" v="1605" actId="700"/>
          <ac:spMkLst>
            <pc:docMk/>
            <pc:sldMk cId="4060383184" sldId="322"/>
            <ac:spMk id="6" creationId="{71125F3D-CAFA-4BD2-A9FF-9A18D67B3BFE}"/>
          </ac:spMkLst>
        </pc:spChg>
        <pc:spChg chg="add del mod ord">
          <ac:chgData name="Cassandra Young" userId="80ef72a2-9eb9-40a4-9a4a-ef7941ba973d" providerId="ADAL" clId="{43522A63-7040-4791-910D-8604AE7A67D6}" dt="2022-04-27T19:12:13.604" v="1552" actId="700"/>
          <ac:spMkLst>
            <pc:docMk/>
            <pc:sldMk cId="4060383184" sldId="322"/>
            <ac:spMk id="7" creationId="{04079B04-9C2D-44E9-9F56-A7C68CAF967A}"/>
          </ac:spMkLst>
        </pc:spChg>
        <pc:spChg chg="add del mod ord">
          <ac:chgData name="Cassandra Young" userId="80ef72a2-9eb9-40a4-9a4a-ef7941ba973d" providerId="ADAL" clId="{43522A63-7040-4791-910D-8604AE7A67D6}" dt="2022-04-27T19:12:13.604" v="1552" actId="700"/>
          <ac:spMkLst>
            <pc:docMk/>
            <pc:sldMk cId="4060383184" sldId="322"/>
            <ac:spMk id="8" creationId="{6CCC58C1-4DF7-4E12-8301-C3866CA0BCE2}"/>
          </ac:spMkLst>
        </pc:spChg>
        <pc:spChg chg="add del mod ord">
          <ac:chgData name="Cassandra Young" userId="80ef72a2-9eb9-40a4-9a4a-ef7941ba973d" providerId="ADAL" clId="{43522A63-7040-4791-910D-8604AE7A67D6}" dt="2022-04-27T19:12:18.042" v="1553" actId="700"/>
          <ac:spMkLst>
            <pc:docMk/>
            <pc:sldMk cId="4060383184" sldId="322"/>
            <ac:spMk id="9" creationId="{5D425D79-A31B-4E12-B629-7895B51D24B9}"/>
          </ac:spMkLst>
        </pc:spChg>
        <pc:spChg chg="add del mod ord">
          <ac:chgData name="Cassandra Young" userId="80ef72a2-9eb9-40a4-9a4a-ef7941ba973d" providerId="ADAL" clId="{43522A63-7040-4791-910D-8604AE7A67D6}" dt="2022-04-27T19:12:18.042" v="1553" actId="700"/>
          <ac:spMkLst>
            <pc:docMk/>
            <pc:sldMk cId="4060383184" sldId="322"/>
            <ac:spMk id="10" creationId="{2597EF85-9F63-42F9-8A7C-B00C1D861DF5}"/>
          </ac:spMkLst>
        </pc:spChg>
        <pc:spChg chg="add del mod ord">
          <ac:chgData name="Cassandra Young" userId="80ef72a2-9eb9-40a4-9a4a-ef7941ba973d" providerId="ADAL" clId="{43522A63-7040-4791-910D-8604AE7A67D6}" dt="2022-04-27T19:12:18.042" v="1553" actId="700"/>
          <ac:spMkLst>
            <pc:docMk/>
            <pc:sldMk cId="4060383184" sldId="322"/>
            <ac:spMk id="11" creationId="{E8FDED4B-7E20-43B1-88B7-4E7B30E7AAA3}"/>
          </ac:spMkLst>
        </pc:spChg>
        <pc:spChg chg="add del mod ord">
          <ac:chgData name="Cassandra Young" userId="80ef72a2-9eb9-40a4-9a4a-ef7941ba973d" providerId="ADAL" clId="{43522A63-7040-4791-910D-8604AE7A67D6}" dt="2022-04-27T19:12:18.042" v="1553" actId="700"/>
          <ac:spMkLst>
            <pc:docMk/>
            <pc:sldMk cId="4060383184" sldId="322"/>
            <ac:spMk id="12" creationId="{3DEE0A4E-F510-4E8C-86A4-DBE8631B5AFD}"/>
          </ac:spMkLst>
        </pc:spChg>
        <pc:spChg chg="add del mod ord">
          <ac:chgData name="Cassandra Young" userId="80ef72a2-9eb9-40a4-9a4a-ef7941ba973d" providerId="ADAL" clId="{43522A63-7040-4791-910D-8604AE7A67D6}" dt="2022-04-27T19:12:25.595" v="1554" actId="700"/>
          <ac:spMkLst>
            <pc:docMk/>
            <pc:sldMk cId="4060383184" sldId="322"/>
            <ac:spMk id="13" creationId="{D52F4AE5-EDA5-4E24-B14F-533968E02579}"/>
          </ac:spMkLst>
        </pc:spChg>
        <pc:spChg chg="add del mod ord">
          <ac:chgData name="Cassandra Young" userId="80ef72a2-9eb9-40a4-9a4a-ef7941ba973d" providerId="ADAL" clId="{43522A63-7040-4791-910D-8604AE7A67D6}" dt="2022-04-27T19:12:25.595" v="1554" actId="700"/>
          <ac:spMkLst>
            <pc:docMk/>
            <pc:sldMk cId="4060383184" sldId="322"/>
            <ac:spMk id="14" creationId="{DE876592-EE2E-4A0F-A57B-8FD7712E9596}"/>
          </ac:spMkLst>
        </pc:spChg>
        <pc:spChg chg="add del mod ord">
          <ac:chgData name="Cassandra Young" userId="80ef72a2-9eb9-40a4-9a4a-ef7941ba973d" providerId="ADAL" clId="{43522A63-7040-4791-910D-8604AE7A67D6}" dt="2022-04-27T19:16:17.840" v="1605" actId="700"/>
          <ac:spMkLst>
            <pc:docMk/>
            <pc:sldMk cId="4060383184" sldId="322"/>
            <ac:spMk id="15" creationId="{E40F9A8C-EA3E-45C7-8602-29DA0D4A4304}"/>
          </ac:spMkLst>
        </pc:spChg>
        <pc:spChg chg="add mod ord">
          <ac:chgData name="Cassandra Young" userId="80ef72a2-9eb9-40a4-9a4a-ef7941ba973d" providerId="ADAL" clId="{43522A63-7040-4791-910D-8604AE7A67D6}" dt="2022-04-27T19:16:57.443" v="1647" actId="20577"/>
          <ac:spMkLst>
            <pc:docMk/>
            <pc:sldMk cId="4060383184" sldId="322"/>
            <ac:spMk id="16" creationId="{B6A627BB-60E1-4465-A4A6-80C335D7ED86}"/>
          </ac:spMkLst>
        </pc:spChg>
        <pc:spChg chg="add mod ord">
          <ac:chgData name="Cassandra Young" userId="80ef72a2-9eb9-40a4-9a4a-ef7941ba973d" providerId="ADAL" clId="{43522A63-7040-4791-910D-8604AE7A67D6}" dt="2022-04-27T19:19:05.196" v="1789" actId="20577"/>
          <ac:spMkLst>
            <pc:docMk/>
            <pc:sldMk cId="4060383184" sldId="322"/>
            <ac:spMk id="17" creationId="{E2E89979-D0E5-471E-A0B2-8632B476E0B8}"/>
          </ac:spMkLst>
        </pc:spChg>
        <pc:spChg chg="add del">
          <ac:chgData name="Cassandra Young" userId="80ef72a2-9eb9-40a4-9a4a-ef7941ba973d" providerId="ADAL" clId="{43522A63-7040-4791-910D-8604AE7A67D6}" dt="2022-04-27T19:12:50.576" v="1556" actId="26606"/>
          <ac:spMkLst>
            <pc:docMk/>
            <pc:sldMk cId="4060383184" sldId="322"/>
            <ac:spMk id="73" creationId="{B60B5995-5863-433A-BD78-B159F305FD8F}"/>
          </ac:spMkLst>
        </pc:spChg>
        <pc:spChg chg="add del">
          <ac:chgData name="Cassandra Young" userId="80ef72a2-9eb9-40a4-9a4a-ef7941ba973d" providerId="ADAL" clId="{43522A63-7040-4791-910D-8604AE7A67D6}" dt="2022-04-27T19:12:55.962" v="1559" actId="26606"/>
          <ac:spMkLst>
            <pc:docMk/>
            <pc:sldMk cId="4060383184" sldId="322"/>
            <ac:spMk id="97" creationId="{D7861870-6A8E-4DDD-8DE2-909CFFBD3AF8}"/>
          </ac:spMkLst>
        </pc:spChg>
        <pc:spChg chg="add del">
          <ac:chgData name="Cassandra Young" userId="80ef72a2-9eb9-40a4-9a4a-ef7941ba973d" providerId="ADAL" clId="{43522A63-7040-4791-910D-8604AE7A67D6}" dt="2022-04-27T19:12:50.576" v="1556" actId="26606"/>
          <ac:spMkLst>
            <pc:docMk/>
            <pc:sldMk cId="4060383184" sldId="322"/>
            <ac:spMk id="98" creationId="{E972DE0D-2E53-4159-ABD3-C601524262C2}"/>
          </ac:spMkLst>
        </pc:spChg>
        <pc:spChg chg="add del">
          <ac:chgData name="Cassandra Young" userId="80ef72a2-9eb9-40a4-9a4a-ef7941ba973d" providerId="ADAL" clId="{43522A63-7040-4791-910D-8604AE7A67D6}" dt="2022-04-27T19:12:55.962" v="1559" actId="26606"/>
          <ac:spMkLst>
            <pc:docMk/>
            <pc:sldMk cId="4060383184" sldId="322"/>
            <ac:spMk id="120" creationId="{636734CA-7DEB-4ADB-B824-0E93650EADF9}"/>
          </ac:spMkLst>
        </pc:spChg>
        <pc:spChg chg="add del">
          <ac:chgData name="Cassandra Young" userId="80ef72a2-9eb9-40a4-9a4a-ef7941ba973d" providerId="ADAL" clId="{43522A63-7040-4791-910D-8604AE7A67D6}" dt="2022-04-27T19:15:45.411" v="1602" actId="26606"/>
          <ac:spMkLst>
            <pc:docMk/>
            <pc:sldMk cId="4060383184" sldId="322"/>
            <ac:spMk id="166" creationId="{27F2B1AC-70B0-4515-A99D-AFE1CFACFE1B}"/>
          </ac:spMkLst>
        </pc:spChg>
        <pc:spChg chg="add del">
          <ac:chgData name="Cassandra Young" userId="80ef72a2-9eb9-40a4-9a4a-ef7941ba973d" providerId="ADAL" clId="{43522A63-7040-4791-910D-8604AE7A67D6}" dt="2022-04-27T19:15:45.411" v="1602" actId="26606"/>
          <ac:spMkLst>
            <pc:docMk/>
            <pc:sldMk cId="4060383184" sldId="322"/>
            <ac:spMk id="191" creationId="{E972DE0D-2E53-4159-ABD3-C601524262C2}"/>
          </ac:spMkLst>
        </pc:spChg>
        <pc:spChg chg="add del">
          <ac:chgData name="Cassandra Young" userId="80ef72a2-9eb9-40a4-9a4a-ef7941ba973d" providerId="ADAL" clId="{43522A63-7040-4791-910D-8604AE7A67D6}" dt="2022-04-27T19:16:17.840" v="1605" actId="700"/>
          <ac:spMkLst>
            <pc:docMk/>
            <pc:sldMk cId="4060383184" sldId="322"/>
            <ac:spMk id="192" creationId="{D7861870-6A8E-4DDD-8DE2-909CFFBD3AF8}"/>
          </ac:spMkLst>
        </pc:spChg>
        <pc:spChg chg="add del">
          <ac:chgData name="Cassandra Young" userId="80ef72a2-9eb9-40a4-9a4a-ef7941ba973d" providerId="ADAL" clId="{43522A63-7040-4791-910D-8604AE7A67D6}" dt="2022-04-27T19:16:17.840" v="1605" actId="700"/>
          <ac:spMkLst>
            <pc:docMk/>
            <pc:sldMk cId="4060383184" sldId="322"/>
            <ac:spMk id="215" creationId="{636734CA-7DEB-4ADB-B824-0E93650EADF9}"/>
          </ac:spMkLst>
        </pc:spChg>
        <pc:spChg chg="add del">
          <ac:chgData name="Cassandra Young" userId="80ef72a2-9eb9-40a4-9a4a-ef7941ba973d" providerId="ADAL" clId="{43522A63-7040-4791-910D-8604AE7A67D6}" dt="2022-04-27T19:12:50.576" v="1556" actId="26606"/>
          <ac:spMkLst>
            <pc:docMk/>
            <pc:sldMk cId="4060383184" sldId="322"/>
            <ac:spMk id="1030" creationId="{FE4610FB-8D7C-832A-6F5D-0EFEBB0C2C0B}"/>
          </ac:spMkLst>
        </pc:spChg>
        <pc:spChg chg="add del">
          <ac:chgData name="Cassandra Young" userId="80ef72a2-9eb9-40a4-9a4a-ef7941ba973d" providerId="ADAL" clId="{43522A63-7040-4791-910D-8604AE7A67D6}" dt="2022-04-27T19:15:45.438" v="1603" actId="26606"/>
          <ac:spMkLst>
            <pc:docMk/>
            <pc:sldMk cId="4060383184" sldId="322"/>
            <ac:spMk id="1054" creationId="{B60B5995-5863-433A-BD78-B159F305FD8F}"/>
          </ac:spMkLst>
        </pc:spChg>
        <pc:spChg chg="add del">
          <ac:chgData name="Cassandra Young" userId="80ef72a2-9eb9-40a4-9a4a-ef7941ba973d" providerId="ADAL" clId="{43522A63-7040-4791-910D-8604AE7A67D6}" dt="2022-04-27T19:15:45.438" v="1603" actId="26606"/>
          <ac:spMkLst>
            <pc:docMk/>
            <pc:sldMk cId="4060383184" sldId="322"/>
            <ac:spMk id="1056" creationId="{E972DE0D-2E53-4159-ABD3-C601524262C2}"/>
          </ac:spMkLst>
        </pc:spChg>
        <pc:spChg chg="add del mod">
          <ac:chgData name="Cassandra Young" userId="80ef72a2-9eb9-40a4-9a4a-ef7941ba973d" providerId="ADAL" clId="{43522A63-7040-4791-910D-8604AE7A67D6}" dt="2022-04-27T19:15:45.438" v="1603" actId="26606"/>
          <ac:spMkLst>
            <pc:docMk/>
            <pc:sldMk cId="4060383184" sldId="322"/>
            <ac:spMk id="1057" creationId="{FE4610FB-8D7C-832A-6F5D-0EFEBB0C2C0B}"/>
          </ac:spMkLst>
        </pc:spChg>
        <pc:grpChg chg="add del">
          <ac:chgData name="Cassandra Young" userId="80ef72a2-9eb9-40a4-9a4a-ef7941ba973d" providerId="ADAL" clId="{43522A63-7040-4791-910D-8604AE7A67D6}" dt="2022-04-27T19:12:55.962" v="1559" actId="26606"/>
          <ac:grpSpMkLst>
            <pc:docMk/>
            <pc:sldMk cId="4060383184" sldId="322"/>
            <ac:grpSpMk id="71" creationId="{5D307D92-1B71-4BC9-9CC2-651007D6DFA8}"/>
          </ac:grpSpMkLst>
        </pc:grpChg>
        <pc:grpChg chg="add del">
          <ac:chgData name="Cassandra Young" userId="80ef72a2-9eb9-40a4-9a4a-ef7941ba973d" providerId="ADAL" clId="{43522A63-7040-4791-910D-8604AE7A67D6}" dt="2022-04-27T19:12:50.576" v="1556" actId="26606"/>
          <ac:grpSpMkLst>
            <pc:docMk/>
            <pc:sldMk cId="4060383184" sldId="322"/>
            <ac:grpSpMk id="75" creationId="{CB83A1FE-CD2B-4685-8958-324103F588B9}"/>
          </ac:grpSpMkLst>
        </pc:grpChg>
        <pc:grpChg chg="add del">
          <ac:chgData name="Cassandra Young" userId="80ef72a2-9eb9-40a4-9a4a-ef7941ba973d" providerId="ADAL" clId="{43522A63-7040-4791-910D-8604AE7A67D6}" dt="2022-04-27T19:12:55.962" v="1559" actId="26606"/>
          <ac:grpSpMkLst>
            <pc:docMk/>
            <pc:sldMk cId="4060383184" sldId="322"/>
            <ac:grpSpMk id="99" creationId="{0E655274-3DE0-4DF9-B537-2873BEFDF0C4}"/>
          </ac:grpSpMkLst>
        </pc:grpChg>
        <pc:grpChg chg="add del">
          <ac:chgData name="Cassandra Young" userId="80ef72a2-9eb9-40a4-9a4a-ef7941ba973d" providerId="ADAL" clId="{43522A63-7040-4791-910D-8604AE7A67D6}" dt="2022-04-27T19:12:55.962" v="1559" actId="26606"/>
          <ac:grpSpMkLst>
            <pc:docMk/>
            <pc:sldMk cId="4060383184" sldId="322"/>
            <ac:grpSpMk id="122" creationId="{DE625A4C-E525-4DF0-9380-249F5C8AB10E}"/>
          </ac:grpSpMkLst>
        </pc:grpChg>
        <pc:grpChg chg="add del">
          <ac:chgData name="Cassandra Young" userId="80ef72a2-9eb9-40a4-9a4a-ef7941ba973d" providerId="ADAL" clId="{43522A63-7040-4791-910D-8604AE7A67D6}" dt="2022-04-27T19:15:45.411" v="1602" actId="26606"/>
          <ac:grpSpMkLst>
            <pc:docMk/>
            <pc:sldMk cId="4060383184" sldId="322"/>
            <ac:grpSpMk id="168" creationId="{4E298C74-0BAA-4AF9-9331-8C40C92240D2}"/>
          </ac:grpSpMkLst>
        </pc:grpChg>
        <pc:grpChg chg="add del">
          <ac:chgData name="Cassandra Young" userId="80ef72a2-9eb9-40a4-9a4a-ef7941ba973d" providerId="ADAL" clId="{43522A63-7040-4791-910D-8604AE7A67D6}" dt="2022-04-27T19:16:17.840" v="1605" actId="700"/>
          <ac:grpSpMkLst>
            <pc:docMk/>
            <pc:sldMk cId="4060383184" sldId="322"/>
            <ac:grpSpMk id="194" creationId="{0E655274-3DE0-4DF9-B537-2873BEFDF0C4}"/>
          </ac:grpSpMkLst>
        </pc:grpChg>
        <pc:grpChg chg="add del">
          <ac:chgData name="Cassandra Young" userId="80ef72a2-9eb9-40a4-9a4a-ef7941ba973d" providerId="ADAL" clId="{43522A63-7040-4791-910D-8604AE7A67D6}" dt="2022-04-27T19:16:17.840" v="1605" actId="700"/>
          <ac:grpSpMkLst>
            <pc:docMk/>
            <pc:sldMk cId="4060383184" sldId="322"/>
            <ac:grpSpMk id="217" creationId="{DE625A4C-E525-4DF0-9380-249F5C8AB10E}"/>
          </ac:grpSpMkLst>
        </pc:grpChg>
        <pc:grpChg chg="add del">
          <ac:chgData name="Cassandra Young" userId="80ef72a2-9eb9-40a4-9a4a-ef7941ba973d" providerId="ADAL" clId="{43522A63-7040-4791-910D-8604AE7A67D6}" dt="2022-04-27T19:12:55.962" v="1559" actId="26606"/>
          <ac:grpSpMkLst>
            <pc:docMk/>
            <pc:sldMk cId="4060383184" sldId="322"/>
            <ac:grpSpMk id="1049" creationId="{7A654156-2BF2-421C-9490-638BE7162257}"/>
          </ac:grpSpMkLst>
        </pc:grpChg>
        <pc:grpChg chg="add del">
          <ac:chgData name="Cassandra Young" userId="80ef72a2-9eb9-40a4-9a4a-ef7941ba973d" providerId="ADAL" clId="{43522A63-7040-4791-910D-8604AE7A67D6}" dt="2022-04-27T19:15:45.438" v="1603" actId="26606"/>
          <ac:grpSpMkLst>
            <pc:docMk/>
            <pc:sldMk cId="4060383184" sldId="322"/>
            <ac:grpSpMk id="1055" creationId="{CB83A1FE-CD2B-4685-8958-324103F588B9}"/>
          </ac:grpSpMkLst>
        </pc:grpChg>
        <pc:grpChg chg="add del">
          <ac:chgData name="Cassandra Young" userId="80ef72a2-9eb9-40a4-9a4a-ef7941ba973d" providerId="ADAL" clId="{43522A63-7040-4791-910D-8604AE7A67D6}" dt="2022-04-27T19:16:17.840" v="1605" actId="700"/>
          <ac:grpSpMkLst>
            <pc:docMk/>
            <pc:sldMk cId="4060383184" sldId="322"/>
            <ac:grpSpMk id="1059" creationId="{5D307D92-1B71-4BC9-9CC2-651007D6DFA8}"/>
          </ac:grpSpMkLst>
        </pc:grpChg>
        <pc:grpChg chg="add del">
          <ac:chgData name="Cassandra Young" userId="80ef72a2-9eb9-40a4-9a4a-ef7941ba973d" providerId="ADAL" clId="{43522A63-7040-4791-910D-8604AE7A67D6}" dt="2022-04-27T19:16:17.840" v="1605" actId="700"/>
          <ac:grpSpMkLst>
            <pc:docMk/>
            <pc:sldMk cId="4060383184" sldId="322"/>
            <ac:grpSpMk id="1078" creationId="{7A654156-2BF2-421C-9490-638BE7162257}"/>
          </ac:grpSpMkLst>
        </pc:grpChg>
        <pc:picChg chg="add mod ord modCrop">
          <ac:chgData name="Cassandra Young" userId="80ef72a2-9eb9-40a4-9a4a-ef7941ba973d" providerId="ADAL" clId="{43522A63-7040-4791-910D-8604AE7A67D6}" dt="2022-04-27T20:54:41.632" v="3675" actId="1076"/>
          <ac:picMkLst>
            <pc:docMk/>
            <pc:sldMk cId="4060383184" sldId="322"/>
            <ac:picMk id="1026" creationId="{5E7EE14F-DC07-488E-9D2C-D7A548658654}"/>
          </ac:picMkLst>
        </pc:picChg>
      </pc:sldChg>
      <pc:sldChg chg="modSp new del mod">
        <pc:chgData name="Cassandra Young" userId="80ef72a2-9eb9-40a4-9a4a-ef7941ba973d" providerId="ADAL" clId="{43522A63-7040-4791-910D-8604AE7A67D6}" dt="2022-04-27T18:59:23.955" v="1335" actId="47"/>
        <pc:sldMkLst>
          <pc:docMk/>
          <pc:sldMk cId="375441958" sldId="323"/>
        </pc:sldMkLst>
        <pc:spChg chg="mod">
          <ac:chgData name="Cassandra Young" userId="80ef72a2-9eb9-40a4-9a4a-ef7941ba973d" providerId="ADAL" clId="{43522A63-7040-4791-910D-8604AE7A67D6}" dt="2022-04-27T18:59:05.883" v="1334" actId="20577"/>
          <ac:spMkLst>
            <pc:docMk/>
            <pc:sldMk cId="375441958" sldId="323"/>
            <ac:spMk id="2" creationId="{FEB36626-E218-4045-90D6-AB5170E52AF8}"/>
          </ac:spMkLst>
        </pc:spChg>
      </pc:sldChg>
      <pc:sldChg chg="addSp delSp modSp new mod setBg modClrScheme addAnim delAnim modAnim chgLayout">
        <pc:chgData name="Cassandra Young" userId="80ef72a2-9eb9-40a4-9a4a-ef7941ba973d" providerId="ADAL" clId="{43522A63-7040-4791-910D-8604AE7A67D6}" dt="2022-04-28T18:38:03.957" v="15182"/>
        <pc:sldMkLst>
          <pc:docMk/>
          <pc:sldMk cId="2165263630" sldId="323"/>
        </pc:sldMkLst>
        <pc:spChg chg="del mod ord">
          <ac:chgData name="Cassandra Young" userId="80ef72a2-9eb9-40a4-9a4a-ef7941ba973d" providerId="ADAL" clId="{43522A63-7040-4791-910D-8604AE7A67D6}" dt="2022-04-27T19:30:42.802" v="1826" actId="700"/>
          <ac:spMkLst>
            <pc:docMk/>
            <pc:sldMk cId="2165263630" sldId="323"/>
            <ac:spMk id="2" creationId="{55703DB4-C148-4A50-B038-303E5F216F8C}"/>
          </ac:spMkLst>
        </pc:spChg>
        <pc:spChg chg="del mod ord">
          <ac:chgData name="Cassandra Young" userId="80ef72a2-9eb9-40a4-9a4a-ef7941ba973d" providerId="ADAL" clId="{43522A63-7040-4791-910D-8604AE7A67D6}" dt="2022-04-27T19:30:42.802" v="1826" actId="700"/>
          <ac:spMkLst>
            <pc:docMk/>
            <pc:sldMk cId="2165263630" sldId="323"/>
            <ac:spMk id="3" creationId="{D7AC9026-6FE4-4D35-822B-35579179D62C}"/>
          </ac:spMkLst>
        </pc:spChg>
        <pc:spChg chg="mod ord">
          <ac:chgData name="Cassandra Young" userId="80ef72a2-9eb9-40a4-9a4a-ef7941ba973d" providerId="ADAL" clId="{43522A63-7040-4791-910D-8604AE7A67D6}" dt="2022-04-27T22:01:27.446" v="3861" actId="26606"/>
          <ac:spMkLst>
            <pc:docMk/>
            <pc:sldMk cId="2165263630" sldId="323"/>
            <ac:spMk id="4" creationId="{75DCE61D-1398-439E-BB81-36BC7823D3CD}"/>
          </ac:spMkLst>
        </pc:spChg>
        <pc:spChg chg="mod ord">
          <ac:chgData name="Cassandra Young" userId="80ef72a2-9eb9-40a4-9a4a-ef7941ba973d" providerId="ADAL" clId="{43522A63-7040-4791-910D-8604AE7A67D6}" dt="2022-04-27T22:01:27.446" v="3861" actId="26606"/>
          <ac:spMkLst>
            <pc:docMk/>
            <pc:sldMk cId="2165263630" sldId="323"/>
            <ac:spMk id="5" creationId="{7A87CAF6-767F-428B-9761-449160C94E90}"/>
          </ac:spMkLst>
        </pc:spChg>
        <pc:spChg chg="mod ord">
          <ac:chgData name="Cassandra Young" userId="80ef72a2-9eb9-40a4-9a4a-ef7941ba973d" providerId="ADAL" clId="{43522A63-7040-4791-910D-8604AE7A67D6}" dt="2022-04-27T22:01:27.446" v="3861" actId="26606"/>
          <ac:spMkLst>
            <pc:docMk/>
            <pc:sldMk cId="2165263630" sldId="323"/>
            <ac:spMk id="6" creationId="{A25D3C26-A585-4F22-9ADB-8376B5ECE72F}"/>
          </ac:spMkLst>
        </pc:spChg>
        <pc:spChg chg="add mod ord">
          <ac:chgData name="Cassandra Young" userId="80ef72a2-9eb9-40a4-9a4a-ef7941ba973d" providerId="ADAL" clId="{43522A63-7040-4791-910D-8604AE7A67D6}" dt="2022-04-28T04:21:18.420" v="8443" actId="26606"/>
          <ac:spMkLst>
            <pc:docMk/>
            <pc:sldMk cId="2165263630" sldId="323"/>
            <ac:spMk id="7" creationId="{4D18286A-A5F7-49FE-8888-1A4F1384412A}"/>
          </ac:spMkLst>
        </pc:spChg>
        <pc:spChg chg="add mod ord">
          <ac:chgData name="Cassandra Young" userId="80ef72a2-9eb9-40a4-9a4a-ef7941ba973d" providerId="ADAL" clId="{43522A63-7040-4791-910D-8604AE7A67D6}" dt="2022-04-28T04:21:18.420" v="8443" actId="26606"/>
          <ac:spMkLst>
            <pc:docMk/>
            <pc:sldMk cId="2165263630" sldId="323"/>
            <ac:spMk id="8" creationId="{F48177C0-23B8-43BC-94C6-B61BE0ED2DE1}"/>
          </ac:spMkLst>
        </pc:spChg>
        <pc:spChg chg="add del">
          <ac:chgData name="Cassandra Young" userId="80ef72a2-9eb9-40a4-9a4a-ef7941ba973d" providerId="ADAL" clId="{43522A63-7040-4791-910D-8604AE7A67D6}" dt="2022-04-27T22:00:53.678" v="3838" actId="26606"/>
          <ac:spMkLst>
            <pc:docMk/>
            <pc:sldMk cId="2165263630" sldId="323"/>
            <ac:spMk id="14" creationId="{BB745460-0332-41DB-8388-0B801A43B1BA}"/>
          </ac:spMkLst>
        </pc:spChg>
        <pc:spChg chg="add del">
          <ac:chgData name="Cassandra Young" userId="80ef72a2-9eb9-40a4-9a4a-ef7941ba973d" providerId="ADAL" clId="{43522A63-7040-4791-910D-8604AE7A67D6}" dt="2022-04-27T22:01:27.446" v="3861" actId="26606"/>
          <ac:spMkLst>
            <pc:docMk/>
            <pc:sldMk cId="2165263630" sldId="323"/>
            <ac:spMk id="42" creationId="{5E6E69F2-0235-4F71-A7DA-7E1EA0BB4D9D}"/>
          </ac:spMkLst>
        </pc:spChg>
        <pc:spChg chg="add del">
          <ac:chgData name="Cassandra Young" userId="80ef72a2-9eb9-40a4-9a4a-ef7941ba973d" providerId="ADAL" clId="{43522A63-7040-4791-910D-8604AE7A67D6}" dt="2022-04-28T04:21:18.420" v="8443" actId="26606"/>
          <ac:spMkLst>
            <pc:docMk/>
            <pc:sldMk cId="2165263630" sldId="323"/>
            <ac:spMk id="72" creationId="{5F8DE127-A0C9-4868-94A2-FE85DBB29D71}"/>
          </ac:spMkLst>
        </pc:spChg>
        <pc:spChg chg="add">
          <ac:chgData name="Cassandra Young" userId="80ef72a2-9eb9-40a4-9a4a-ef7941ba973d" providerId="ADAL" clId="{43522A63-7040-4791-910D-8604AE7A67D6}" dt="2022-04-28T04:21:18.420" v="8443" actId="26606"/>
          <ac:spMkLst>
            <pc:docMk/>
            <pc:sldMk cId="2165263630" sldId="323"/>
            <ac:spMk id="103" creationId="{AE776EC6-22AE-443B-B2A6-0D2B79F4352C}"/>
          </ac:spMkLst>
        </pc:spChg>
        <pc:grpChg chg="add del">
          <ac:chgData name="Cassandra Young" userId="80ef72a2-9eb9-40a4-9a4a-ef7941ba973d" providerId="ADAL" clId="{43522A63-7040-4791-910D-8604AE7A67D6}" dt="2022-04-27T22:00:53.678" v="3838" actId="26606"/>
          <ac:grpSpMkLst>
            <pc:docMk/>
            <pc:sldMk cId="2165263630" sldId="323"/>
            <ac:grpSpMk id="16" creationId="{49213132-9F5C-4C5C-AC64-B033C0233B21}"/>
          </ac:grpSpMkLst>
        </pc:grpChg>
        <pc:grpChg chg="add del">
          <ac:chgData name="Cassandra Young" userId="80ef72a2-9eb9-40a4-9a4a-ef7941ba973d" providerId="ADAL" clId="{43522A63-7040-4791-910D-8604AE7A67D6}" dt="2022-04-27T22:00:53.678" v="3838" actId="26606"/>
          <ac:grpSpMkLst>
            <pc:docMk/>
            <pc:sldMk cId="2165263630" sldId="323"/>
            <ac:grpSpMk id="37" creationId="{A28BCFD4-911A-4DC6-B46F-DBC3BE72E75E}"/>
          </ac:grpSpMkLst>
        </pc:grpChg>
        <pc:grpChg chg="add del">
          <ac:chgData name="Cassandra Young" userId="80ef72a2-9eb9-40a4-9a4a-ef7941ba973d" providerId="ADAL" clId="{43522A63-7040-4791-910D-8604AE7A67D6}" dt="2022-04-27T22:01:27.446" v="3861" actId="26606"/>
          <ac:grpSpMkLst>
            <pc:docMk/>
            <pc:sldMk cId="2165263630" sldId="323"/>
            <ac:grpSpMk id="43" creationId="{542D2976-52CB-4C9F-856C-00079CCF13AA}"/>
          </ac:grpSpMkLst>
        </pc:grpChg>
        <pc:grpChg chg="add del">
          <ac:chgData name="Cassandra Young" userId="80ef72a2-9eb9-40a4-9a4a-ef7941ba973d" providerId="ADAL" clId="{43522A63-7040-4791-910D-8604AE7A67D6}" dt="2022-04-27T22:01:27.446" v="3861" actId="26606"/>
          <ac:grpSpMkLst>
            <pc:docMk/>
            <pc:sldMk cId="2165263630" sldId="323"/>
            <ac:grpSpMk id="64" creationId="{3D735544-EA59-4A7D-B899-D0038636FE7D}"/>
          </ac:grpSpMkLst>
        </pc:grpChg>
        <pc:grpChg chg="add del">
          <ac:chgData name="Cassandra Young" userId="80ef72a2-9eb9-40a4-9a4a-ef7941ba973d" providerId="ADAL" clId="{43522A63-7040-4791-910D-8604AE7A67D6}" dt="2022-04-28T04:21:18.420" v="8443" actId="26606"/>
          <ac:grpSpMkLst>
            <pc:docMk/>
            <pc:sldMk cId="2165263630" sldId="323"/>
            <ac:grpSpMk id="74" creationId="{F22CD7F3-3167-4F4D-8BD9-A959976FDDEC}"/>
          </ac:grpSpMkLst>
        </pc:grpChg>
        <pc:grpChg chg="add del">
          <ac:chgData name="Cassandra Young" userId="80ef72a2-9eb9-40a4-9a4a-ef7941ba973d" providerId="ADAL" clId="{43522A63-7040-4791-910D-8604AE7A67D6}" dt="2022-04-28T04:21:18.420" v="8443" actId="26606"/>
          <ac:grpSpMkLst>
            <pc:docMk/>
            <pc:sldMk cId="2165263630" sldId="323"/>
            <ac:grpSpMk id="95" creationId="{96D16B4A-DE2A-43D2-8B45-EEEFFB5CE3C2}"/>
          </ac:grpSpMkLst>
        </pc:grpChg>
        <pc:grpChg chg="add">
          <ac:chgData name="Cassandra Young" userId="80ef72a2-9eb9-40a4-9a4a-ef7941ba973d" providerId="ADAL" clId="{43522A63-7040-4791-910D-8604AE7A67D6}" dt="2022-04-28T04:21:18.420" v="8443" actId="26606"/>
          <ac:grpSpMkLst>
            <pc:docMk/>
            <pc:sldMk cId="2165263630" sldId="323"/>
            <ac:grpSpMk id="105" creationId="{6B473D7A-5C71-42A6-972D-DBCF245AE518}"/>
          </ac:grpSpMkLst>
        </pc:grpChg>
        <pc:grpChg chg="add">
          <ac:chgData name="Cassandra Young" userId="80ef72a2-9eb9-40a4-9a4a-ef7941ba973d" providerId="ADAL" clId="{43522A63-7040-4791-910D-8604AE7A67D6}" dt="2022-04-28T04:21:18.420" v="8443" actId="26606"/>
          <ac:grpSpMkLst>
            <pc:docMk/>
            <pc:sldMk cId="2165263630" sldId="323"/>
            <ac:grpSpMk id="126" creationId="{AA94DDDC-EC87-45BC-9EFF-0E466CFD6EB3}"/>
          </ac:grpSpMkLst>
        </pc:grpChg>
        <pc:picChg chg="add del">
          <ac:chgData name="Cassandra Young" userId="80ef72a2-9eb9-40a4-9a4a-ef7941ba973d" providerId="ADAL" clId="{43522A63-7040-4791-910D-8604AE7A67D6}" dt="2022-04-27T22:00:53.678" v="3838" actId="26606"/>
          <ac:picMkLst>
            <pc:docMk/>
            <pc:sldMk cId="2165263630" sldId="323"/>
            <ac:picMk id="10" creationId="{1351DAB6-8581-76B6-6BAE-54514B7CD0B8}"/>
          </ac:picMkLst>
        </pc:picChg>
        <pc:picChg chg="add mod">
          <ac:chgData name="Cassandra Young" userId="80ef72a2-9eb9-40a4-9a4a-ef7941ba973d" providerId="ADAL" clId="{43522A63-7040-4791-910D-8604AE7A67D6}" dt="2022-04-28T04:21:18.420" v="8443" actId="26606"/>
          <ac:picMkLst>
            <pc:docMk/>
            <pc:sldMk cId="2165263630" sldId="323"/>
            <ac:picMk id="63" creationId="{8B23B375-78B9-37DA-024E-85AAD06C1693}"/>
          </ac:picMkLst>
        </pc:picChg>
      </pc:sldChg>
      <pc:sldChg chg="modSp new mod">
        <pc:chgData name="Cassandra Young" userId="80ef72a2-9eb9-40a4-9a4a-ef7941ba973d" providerId="ADAL" clId="{43522A63-7040-4791-910D-8604AE7A67D6}" dt="2022-04-30T02:38:14.413" v="18178" actId="20577"/>
        <pc:sldMkLst>
          <pc:docMk/>
          <pc:sldMk cId="389074666" sldId="324"/>
        </pc:sldMkLst>
        <pc:spChg chg="mod">
          <ac:chgData name="Cassandra Young" userId="80ef72a2-9eb9-40a4-9a4a-ef7941ba973d" providerId="ADAL" clId="{43522A63-7040-4791-910D-8604AE7A67D6}" dt="2022-04-28T04:28:09.923" v="8741" actId="20577"/>
          <ac:spMkLst>
            <pc:docMk/>
            <pc:sldMk cId="389074666" sldId="324"/>
            <ac:spMk id="2" creationId="{9A4C1CA4-D8ED-48F8-AE38-E08431021E51}"/>
          </ac:spMkLst>
        </pc:spChg>
        <pc:spChg chg="mod">
          <ac:chgData name="Cassandra Young" userId="80ef72a2-9eb9-40a4-9a4a-ef7941ba973d" providerId="ADAL" clId="{43522A63-7040-4791-910D-8604AE7A67D6}" dt="2022-04-30T02:38:14.413" v="18178" actId="20577"/>
          <ac:spMkLst>
            <pc:docMk/>
            <pc:sldMk cId="389074666" sldId="324"/>
            <ac:spMk id="3" creationId="{6ACA3EC3-BFAC-4E8C-AA91-9BBCDF34CA38}"/>
          </ac:spMkLst>
        </pc:spChg>
      </pc:sldChg>
      <pc:sldChg chg="modSp add mod ord">
        <pc:chgData name="Cassandra Young" userId="80ef72a2-9eb9-40a4-9a4a-ef7941ba973d" providerId="ADAL" clId="{43522A63-7040-4791-910D-8604AE7A67D6}" dt="2022-04-29T16:13:18.131" v="16308" actId="20577"/>
        <pc:sldMkLst>
          <pc:docMk/>
          <pc:sldMk cId="1276900560" sldId="325"/>
        </pc:sldMkLst>
        <pc:spChg chg="mod">
          <ac:chgData name="Cassandra Young" userId="80ef72a2-9eb9-40a4-9a4a-ef7941ba973d" providerId="ADAL" clId="{43522A63-7040-4791-910D-8604AE7A67D6}" dt="2022-04-28T04:15:23.187" v="8226" actId="20577"/>
          <ac:spMkLst>
            <pc:docMk/>
            <pc:sldMk cId="1276900560" sldId="325"/>
            <ac:spMk id="2" creationId="{9A4C1CA4-D8ED-48F8-AE38-E08431021E51}"/>
          </ac:spMkLst>
        </pc:spChg>
        <pc:spChg chg="mod">
          <ac:chgData name="Cassandra Young" userId="80ef72a2-9eb9-40a4-9a4a-ef7941ba973d" providerId="ADAL" clId="{43522A63-7040-4791-910D-8604AE7A67D6}" dt="2022-04-29T16:13:18.131" v="16308" actId="20577"/>
          <ac:spMkLst>
            <pc:docMk/>
            <pc:sldMk cId="1276900560" sldId="325"/>
            <ac:spMk id="3" creationId="{6ACA3EC3-BFAC-4E8C-AA91-9BBCDF34CA38}"/>
          </ac:spMkLst>
        </pc:spChg>
      </pc:sldChg>
      <pc:sldChg chg="modSp new del mod">
        <pc:chgData name="Cassandra Young" userId="80ef72a2-9eb9-40a4-9a4a-ef7941ba973d" providerId="ADAL" clId="{43522A63-7040-4791-910D-8604AE7A67D6}" dt="2022-04-28T04:13:26.581" v="8195" actId="47"/>
        <pc:sldMkLst>
          <pc:docMk/>
          <pc:sldMk cId="2063050404" sldId="326"/>
        </pc:sldMkLst>
        <pc:spChg chg="mod">
          <ac:chgData name="Cassandra Young" userId="80ef72a2-9eb9-40a4-9a4a-ef7941ba973d" providerId="ADAL" clId="{43522A63-7040-4791-910D-8604AE7A67D6}" dt="2022-04-27T19:32:54.008" v="1888"/>
          <ac:spMkLst>
            <pc:docMk/>
            <pc:sldMk cId="2063050404" sldId="326"/>
            <ac:spMk id="2" creationId="{9D49A823-FF13-4CDA-8228-E4B3AC480CF8}"/>
          </ac:spMkLst>
        </pc:spChg>
        <pc:spChg chg="mod">
          <ac:chgData name="Cassandra Young" userId="80ef72a2-9eb9-40a4-9a4a-ef7941ba973d" providerId="ADAL" clId="{43522A63-7040-4791-910D-8604AE7A67D6}" dt="2022-04-27T19:32:31.546" v="1887"/>
          <ac:spMkLst>
            <pc:docMk/>
            <pc:sldMk cId="2063050404" sldId="326"/>
            <ac:spMk id="3" creationId="{469722CA-2397-4BC6-B750-751514F58EE7}"/>
          </ac:spMkLst>
        </pc:spChg>
      </pc:sldChg>
      <pc:sldChg chg="modSp add del mod">
        <pc:chgData name="Cassandra Young" userId="80ef72a2-9eb9-40a4-9a4a-ef7941ba973d" providerId="ADAL" clId="{43522A63-7040-4791-910D-8604AE7A67D6}" dt="2022-04-28T06:44:12.078" v="12053" actId="47"/>
        <pc:sldMkLst>
          <pc:docMk/>
          <pc:sldMk cId="1682146519" sldId="327"/>
        </pc:sldMkLst>
        <pc:spChg chg="mod">
          <ac:chgData name="Cassandra Young" userId="80ef72a2-9eb9-40a4-9a4a-ef7941ba973d" providerId="ADAL" clId="{43522A63-7040-4791-910D-8604AE7A67D6}" dt="2022-04-28T04:16:06.555" v="8259" actId="20577"/>
          <ac:spMkLst>
            <pc:docMk/>
            <pc:sldMk cId="1682146519" sldId="327"/>
            <ac:spMk id="2" creationId="{9A4C1CA4-D8ED-48F8-AE38-E08431021E51}"/>
          </ac:spMkLst>
        </pc:spChg>
        <pc:spChg chg="mod">
          <ac:chgData name="Cassandra Young" userId="80ef72a2-9eb9-40a4-9a4a-ef7941ba973d" providerId="ADAL" clId="{43522A63-7040-4791-910D-8604AE7A67D6}" dt="2022-04-28T06:40:38.684" v="11988" actId="20577"/>
          <ac:spMkLst>
            <pc:docMk/>
            <pc:sldMk cId="1682146519" sldId="327"/>
            <ac:spMk id="3" creationId="{6ACA3EC3-BFAC-4E8C-AA91-9BBCDF34CA38}"/>
          </ac:spMkLst>
        </pc:spChg>
      </pc:sldChg>
      <pc:sldChg chg="modSp add mod">
        <pc:chgData name="Cassandra Young" userId="80ef72a2-9eb9-40a4-9a4a-ef7941ba973d" providerId="ADAL" clId="{43522A63-7040-4791-910D-8604AE7A67D6}" dt="2022-04-28T18:56:47.379" v="15541" actId="20577"/>
        <pc:sldMkLst>
          <pc:docMk/>
          <pc:sldMk cId="4280224220" sldId="328"/>
        </pc:sldMkLst>
        <pc:spChg chg="mod">
          <ac:chgData name="Cassandra Young" userId="80ef72a2-9eb9-40a4-9a4a-ef7941ba973d" providerId="ADAL" clId="{43522A63-7040-4791-910D-8604AE7A67D6}" dt="2022-04-28T04:15:41.531" v="8230" actId="20577"/>
          <ac:spMkLst>
            <pc:docMk/>
            <pc:sldMk cId="4280224220" sldId="328"/>
            <ac:spMk id="2" creationId="{9A4C1CA4-D8ED-48F8-AE38-E08431021E51}"/>
          </ac:spMkLst>
        </pc:spChg>
        <pc:spChg chg="mod">
          <ac:chgData name="Cassandra Young" userId="80ef72a2-9eb9-40a4-9a4a-ef7941ba973d" providerId="ADAL" clId="{43522A63-7040-4791-910D-8604AE7A67D6}" dt="2022-04-28T18:56:47.379" v="15541" actId="20577"/>
          <ac:spMkLst>
            <pc:docMk/>
            <pc:sldMk cId="4280224220" sldId="328"/>
            <ac:spMk id="3" creationId="{6ACA3EC3-BFAC-4E8C-AA91-9BBCDF34CA38}"/>
          </ac:spMkLst>
        </pc:spChg>
        <pc:spChg chg="mod">
          <ac:chgData name="Cassandra Young" userId="80ef72a2-9eb9-40a4-9a4a-ef7941ba973d" providerId="ADAL" clId="{43522A63-7040-4791-910D-8604AE7A67D6}" dt="2022-04-28T04:06:58.878" v="8160" actId="6549"/>
          <ac:spMkLst>
            <pc:docMk/>
            <pc:sldMk cId="4280224220" sldId="328"/>
            <ac:spMk id="5" creationId="{D6696894-0EA0-4F65-8720-2319793DA75F}"/>
          </ac:spMkLst>
        </pc:spChg>
      </pc:sldChg>
      <pc:sldChg chg="addSp modSp new mod ord modClrScheme chgLayout">
        <pc:chgData name="Cassandra Young" userId="80ef72a2-9eb9-40a4-9a4a-ef7941ba973d" providerId="ADAL" clId="{43522A63-7040-4791-910D-8604AE7A67D6}" dt="2022-04-29T17:35:25.924" v="16409" actId="20577"/>
        <pc:sldMkLst>
          <pc:docMk/>
          <pc:sldMk cId="462088317" sldId="329"/>
        </pc:sldMkLst>
        <pc:spChg chg="mod ord">
          <ac:chgData name="Cassandra Young" userId="80ef72a2-9eb9-40a4-9a4a-ef7941ba973d" providerId="ADAL" clId="{43522A63-7040-4791-910D-8604AE7A67D6}" dt="2022-04-28T04:14:46.509" v="8204" actId="255"/>
          <ac:spMkLst>
            <pc:docMk/>
            <pc:sldMk cId="462088317" sldId="329"/>
            <ac:spMk id="2" creationId="{5F32E761-4DD9-47A7-A353-7033114232EF}"/>
          </ac:spMkLst>
        </pc:spChg>
        <pc:spChg chg="mod ord">
          <ac:chgData name="Cassandra Young" userId="80ef72a2-9eb9-40a4-9a4a-ef7941ba973d" providerId="ADAL" clId="{43522A63-7040-4791-910D-8604AE7A67D6}" dt="2022-04-29T17:35:25.924" v="16409" actId="20577"/>
          <ac:spMkLst>
            <pc:docMk/>
            <pc:sldMk cId="462088317" sldId="329"/>
            <ac:spMk id="3" creationId="{46170B35-509F-4519-8AF3-EE4CB6261918}"/>
          </ac:spMkLst>
        </pc:spChg>
        <pc:spChg chg="mod ord">
          <ac:chgData name="Cassandra Young" userId="80ef72a2-9eb9-40a4-9a4a-ef7941ba973d" providerId="ADAL" clId="{43522A63-7040-4791-910D-8604AE7A67D6}" dt="2022-04-27T19:38:32.844" v="2235" actId="700"/>
          <ac:spMkLst>
            <pc:docMk/>
            <pc:sldMk cId="462088317" sldId="329"/>
            <ac:spMk id="4" creationId="{33195ED6-0572-42F2-80F5-14AD2B6FD34D}"/>
          </ac:spMkLst>
        </pc:spChg>
        <pc:spChg chg="mod ord">
          <ac:chgData name="Cassandra Young" userId="80ef72a2-9eb9-40a4-9a4a-ef7941ba973d" providerId="ADAL" clId="{43522A63-7040-4791-910D-8604AE7A67D6}" dt="2022-04-27T19:38:32.844" v="2235" actId="700"/>
          <ac:spMkLst>
            <pc:docMk/>
            <pc:sldMk cId="462088317" sldId="329"/>
            <ac:spMk id="5" creationId="{0FF42FCE-BF47-4DB9-BA57-7958446243F4}"/>
          </ac:spMkLst>
        </pc:spChg>
        <pc:spChg chg="mod ord">
          <ac:chgData name="Cassandra Young" userId="80ef72a2-9eb9-40a4-9a4a-ef7941ba973d" providerId="ADAL" clId="{43522A63-7040-4791-910D-8604AE7A67D6}" dt="2022-04-27T19:38:32.844" v="2235" actId="700"/>
          <ac:spMkLst>
            <pc:docMk/>
            <pc:sldMk cId="462088317" sldId="329"/>
            <ac:spMk id="6" creationId="{2435EEBF-87CD-4407-A3A4-33D68D66C096}"/>
          </ac:spMkLst>
        </pc:spChg>
        <pc:spChg chg="add mod ord">
          <ac:chgData name="Cassandra Young" userId="80ef72a2-9eb9-40a4-9a4a-ef7941ba973d" providerId="ADAL" clId="{43522A63-7040-4791-910D-8604AE7A67D6}" dt="2022-04-28T04:22:28.379" v="8451" actId="20577"/>
          <ac:spMkLst>
            <pc:docMk/>
            <pc:sldMk cId="462088317" sldId="329"/>
            <ac:spMk id="7" creationId="{2EF619E2-49C6-4F78-A90C-5D6543E7BD13}"/>
          </ac:spMkLst>
        </pc:spChg>
        <pc:spChg chg="add mod ord">
          <ac:chgData name="Cassandra Young" userId="80ef72a2-9eb9-40a4-9a4a-ef7941ba973d" providerId="ADAL" clId="{43522A63-7040-4791-910D-8604AE7A67D6}" dt="2022-04-27T19:38:46.091" v="2257" actId="20577"/>
          <ac:spMkLst>
            <pc:docMk/>
            <pc:sldMk cId="462088317" sldId="329"/>
            <ac:spMk id="8" creationId="{FBBFC001-4943-4818-8383-8CEE5E7FFE0D}"/>
          </ac:spMkLst>
        </pc:spChg>
        <pc:spChg chg="add mod ord">
          <ac:chgData name="Cassandra Young" userId="80ef72a2-9eb9-40a4-9a4a-ef7941ba973d" providerId="ADAL" clId="{43522A63-7040-4791-910D-8604AE7A67D6}" dt="2022-04-29T16:10:12.814" v="16280" actId="27636"/>
          <ac:spMkLst>
            <pc:docMk/>
            <pc:sldMk cId="462088317" sldId="329"/>
            <ac:spMk id="9" creationId="{5D657317-CDC5-4FC2-A6CD-DCFCED2252AA}"/>
          </ac:spMkLst>
        </pc:spChg>
      </pc:sldChg>
      <pc:sldChg chg="modSp new mod ord">
        <pc:chgData name="Cassandra Young" userId="80ef72a2-9eb9-40a4-9a4a-ef7941ba973d" providerId="ADAL" clId="{43522A63-7040-4791-910D-8604AE7A67D6}" dt="2022-04-30T03:08:18.288" v="18693" actId="20577"/>
        <pc:sldMkLst>
          <pc:docMk/>
          <pc:sldMk cId="1953622345" sldId="330"/>
        </pc:sldMkLst>
        <pc:spChg chg="mod">
          <ac:chgData name="Cassandra Young" userId="80ef72a2-9eb9-40a4-9a4a-ef7941ba973d" providerId="ADAL" clId="{43522A63-7040-4791-910D-8604AE7A67D6}" dt="2022-04-28T03:13:20.820" v="6431" actId="255"/>
          <ac:spMkLst>
            <pc:docMk/>
            <pc:sldMk cId="1953622345" sldId="330"/>
            <ac:spMk id="2" creationId="{C53B37CE-E276-493F-B9E1-662723B6A993}"/>
          </ac:spMkLst>
        </pc:spChg>
        <pc:spChg chg="mod">
          <ac:chgData name="Cassandra Young" userId="80ef72a2-9eb9-40a4-9a4a-ef7941ba973d" providerId="ADAL" clId="{43522A63-7040-4791-910D-8604AE7A67D6}" dt="2022-04-30T03:08:18.288" v="18693" actId="20577"/>
          <ac:spMkLst>
            <pc:docMk/>
            <pc:sldMk cId="1953622345" sldId="330"/>
            <ac:spMk id="3" creationId="{0A060B81-4EA3-4EEF-BD53-8814FF82B662}"/>
          </ac:spMkLst>
        </pc:spChg>
      </pc:sldChg>
      <pc:sldChg chg="addSp delSp modSp new mod setBg modClrScheme setClrOvrMap chgLayout">
        <pc:chgData name="Cassandra Young" userId="80ef72a2-9eb9-40a4-9a4a-ef7941ba973d" providerId="ADAL" clId="{43522A63-7040-4791-910D-8604AE7A67D6}" dt="2022-05-01T03:41:42.211" v="19670" actId="20577"/>
        <pc:sldMkLst>
          <pc:docMk/>
          <pc:sldMk cId="1470878927" sldId="331"/>
        </pc:sldMkLst>
        <pc:spChg chg="mod ord">
          <ac:chgData name="Cassandra Young" userId="80ef72a2-9eb9-40a4-9a4a-ef7941ba973d" providerId="ADAL" clId="{43522A63-7040-4791-910D-8604AE7A67D6}" dt="2022-04-28T16:05:18.884" v="13951" actId="26606"/>
          <ac:spMkLst>
            <pc:docMk/>
            <pc:sldMk cId="1470878927" sldId="331"/>
            <ac:spMk id="2" creationId="{A521B257-0A1B-4125-A4F2-E2268AD1DE16}"/>
          </ac:spMkLst>
        </pc:spChg>
        <pc:spChg chg="del mod ord">
          <ac:chgData name="Cassandra Young" userId="80ef72a2-9eb9-40a4-9a4a-ef7941ba973d" providerId="ADAL" clId="{43522A63-7040-4791-910D-8604AE7A67D6}" dt="2022-04-27T19:41:36.252" v="2309" actId="700"/>
          <ac:spMkLst>
            <pc:docMk/>
            <pc:sldMk cId="1470878927" sldId="331"/>
            <ac:spMk id="3" creationId="{236AD907-9575-4451-B48C-AA89B2D55133}"/>
          </ac:spMkLst>
        </pc:spChg>
        <pc:spChg chg="del mod ord">
          <ac:chgData name="Cassandra Young" userId="80ef72a2-9eb9-40a4-9a4a-ef7941ba973d" providerId="ADAL" clId="{43522A63-7040-4791-910D-8604AE7A67D6}" dt="2022-04-27T19:41:36.252" v="2309" actId="700"/>
          <ac:spMkLst>
            <pc:docMk/>
            <pc:sldMk cId="1470878927" sldId="331"/>
            <ac:spMk id="4" creationId="{27DCD951-DAA7-40D9-B47B-F9E8B8681F1B}"/>
          </ac:spMkLst>
        </pc:spChg>
        <pc:spChg chg="del">
          <ac:chgData name="Cassandra Young" userId="80ef72a2-9eb9-40a4-9a4a-ef7941ba973d" providerId="ADAL" clId="{43522A63-7040-4791-910D-8604AE7A67D6}" dt="2022-04-27T19:41:36.252" v="2309" actId="700"/>
          <ac:spMkLst>
            <pc:docMk/>
            <pc:sldMk cId="1470878927" sldId="331"/>
            <ac:spMk id="5" creationId="{1873678A-EBA1-4404-8CB1-4ADB5AB42B52}"/>
          </ac:spMkLst>
        </pc:spChg>
        <pc:spChg chg="del">
          <ac:chgData name="Cassandra Young" userId="80ef72a2-9eb9-40a4-9a4a-ef7941ba973d" providerId="ADAL" clId="{43522A63-7040-4791-910D-8604AE7A67D6}" dt="2022-04-27T19:41:36.252" v="2309" actId="700"/>
          <ac:spMkLst>
            <pc:docMk/>
            <pc:sldMk cId="1470878927" sldId="331"/>
            <ac:spMk id="6" creationId="{2ECD1FC8-9A23-4FE1-BCE4-671EAA81D079}"/>
          </ac:spMkLst>
        </pc:spChg>
        <pc:spChg chg="mod ord">
          <ac:chgData name="Cassandra Young" userId="80ef72a2-9eb9-40a4-9a4a-ef7941ba973d" providerId="ADAL" clId="{43522A63-7040-4791-910D-8604AE7A67D6}" dt="2022-04-28T16:05:18.884" v="13951" actId="26606"/>
          <ac:spMkLst>
            <pc:docMk/>
            <pc:sldMk cId="1470878927" sldId="331"/>
            <ac:spMk id="7" creationId="{F730F8DA-1450-4C84-9ABC-D429EA04FEEA}"/>
          </ac:spMkLst>
        </pc:spChg>
        <pc:spChg chg="mod ord">
          <ac:chgData name="Cassandra Young" userId="80ef72a2-9eb9-40a4-9a4a-ef7941ba973d" providerId="ADAL" clId="{43522A63-7040-4791-910D-8604AE7A67D6}" dt="2022-04-28T16:05:18.884" v="13951" actId="26606"/>
          <ac:spMkLst>
            <pc:docMk/>
            <pc:sldMk cId="1470878927" sldId="331"/>
            <ac:spMk id="8" creationId="{0CA10F48-25AA-4D7F-A168-BAFA6C2BC688}"/>
          </ac:spMkLst>
        </pc:spChg>
        <pc:spChg chg="mod ord">
          <ac:chgData name="Cassandra Young" userId="80ef72a2-9eb9-40a4-9a4a-ef7941ba973d" providerId="ADAL" clId="{43522A63-7040-4791-910D-8604AE7A67D6}" dt="2022-04-28T16:05:18.884" v="13951" actId="26606"/>
          <ac:spMkLst>
            <pc:docMk/>
            <pc:sldMk cId="1470878927" sldId="331"/>
            <ac:spMk id="9" creationId="{324AB3EC-C1D1-49A0-8E10-5E10032C4B54}"/>
          </ac:spMkLst>
        </pc:spChg>
        <pc:spChg chg="add del mod ord">
          <ac:chgData name="Cassandra Young" userId="80ef72a2-9eb9-40a4-9a4a-ef7941ba973d" providerId="ADAL" clId="{43522A63-7040-4791-910D-8604AE7A67D6}" dt="2022-04-27T19:42:03.344" v="2312" actId="700"/>
          <ac:spMkLst>
            <pc:docMk/>
            <pc:sldMk cId="1470878927" sldId="331"/>
            <ac:spMk id="10" creationId="{CE466ACD-C555-4964-96A7-D910FFBE937F}"/>
          </ac:spMkLst>
        </pc:spChg>
        <pc:spChg chg="add del mod ord">
          <ac:chgData name="Cassandra Young" userId="80ef72a2-9eb9-40a4-9a4a-ef7941ba973d" providerId="ADAL" clId="{43522A63-7040-4791-910D-8604AE7A67D6}" dt="2022-04-27T19:42:03.344" v="2312" actId="700"/>
          <ac:spMkLst>
            <pc:docMk/>
            <pc:sldMk cId="1470878927" sldId="331"/>
            <ac:spMk id="11" creationId="{7F7C35FA-4F85-42A7-A4C4-D4E82B4CB1A2}"/>
          </ac:spMkLst>
        </pc:spChg>
        <pc:spChg chg="add del mod ord">
          <ac:chgData name="Cassandra Young" userId="80ef72a2-9eb9-40a4-9a4a-ef7941ba973d" providerId="ADAL" clId="{43522A63-7040-4791-910D-8604AE7A67D6}" dt="2022-04-28T16:05:18.884" v="13951" actId="26606"/>
          <ac:spMkLst>
            <pc:docMk/>
            <pc:sldMk cId="1470878927" sldId="331"/>
            <ac:spMk id="12" creationId="{03ED8B83-47DA-46A8-A4C0-8E127B09B5C9}"/>
          </ac:spMkLst>
        </pc:spChg>
        <pc:spChg chg="add del">
          <ac:chgData name="Cassandra Young" userId="80ef72a2-9eb9-40a4-9a4a-ef7941ba973d" providerId="ADAL" clId="{43522A63-7040-4791-910D-8604AE7A67D6}" dt="2022-04-28T16:05:11.923" v="13948" actId="26606"/>
          <ac:spMkLst>
            <pc:docMk/>
            <pc:sldMk cId="1470878927" sldId="331"/>
            <ac:spMk id="23" creationId="{90F08744-9D7B-4693-B8D6-2A5210AE96F6}"/>
          </ac:spMkLst>
        </pc:spChg>
        <pc:spChg chg="add del">
          <ac:chgData name="Cassandra Young" userId="80ef72a2-9eb9-40a4-9a4a-ef7941ba973d" providerId="ADAL" clId="{43522A63-7040-4791-910D-8604AE7A67D6}" dt="2022-04-28T16:05:11.923" v="13948" actId="26606"/>
          <ac:spMkLst>
            <pc:docMk/>
            <pc:sldMk cId="1470878927" sldId="331"/>
            <ac:spMk id="24" creationId="{5B2E630F-F386-44FA-B1A1-C10A9BF4346C}"/>
          </ac:spMkLst>
        </pc:spChg>
        <pc:spChg chg="add del">
          <ac:chgData name="Cassandra Young" userId="80ef72a2-9eb9-40a4-9a4a-ef7941ba973d" providerId="ADAL" clId="{43522A63-7040-4791-910D-8604AE7A67D6}" dt="2022-04-28T16:05:11.923" v="13948" actId="26606"/>
          <ac:spMkLst>
            <pc:docMk/>
            <pc:sldMk cId="1470878927" sldId="331"/>
            <ac:spMk id="25" creationId="{73567C09-8B4D-49A6-A711-C44C5807D8DD}"/>
          </ac:spMkLst>
        </pc:spChg>
        <pc:spChg chg="add del">
          <ac:chgData name="Cassandra Young" userId="80ef72a2-9eb9-40a4-9a4a-ef7941ba973d" providerId="ADAL" clId="{43522A63-7040-4791-910D-8604AE7A67D6}" dt="2022-04-28T16:05:11.923" v="13948" actId="26606"/>
          <ac:spMkLst>
            <pc:docMk/>
            <pc:sldMk cId="1470878927" sldId="331"/>
            <ac:spMk id="26" creationId="{03ED8B83-47DA-46A8-A4C0-8E127B09B5C9}"/>
          </ac:spMkLst>
        </pc:spChg>
        <pc:spChg chg="add del">
          <ac:chgData name="Cassandra Young" userId="80ef72a2-9eb9-40a4-9a4a-ef7941ba973d" providerId="ADAL" clId="{43522A63-7040-4791-910D-8604AE7A67D6}" dt="2022-04-28T16:05:18.860" v="13950" actId="26606"/>
          <ac:spMkLst>
            <pc:docMk/>
            <pc:sldMk cId="1470878927" sldId="331"/>
            <ac:spMk id="41" creationId="{D75627FE-0AC5-4349-AC08-45A58BEC9B8C}"/>
          </ac:spMkLst>
        </pc:spChg>
        <pc:spChg chg="add del">
          <ac:chgData name="Cassandra Young" userId="80ef72a2-9eb9-40a4-9a4a-ef7941ba973d" providerId="ADAL" clId="{43522A63-7040-4791-910D-8604AE7A67D6}" dt="2022-04-28T16:05:18.860" v="13950" actId="26606"/>
          <ac:spMkLst>
            <pc:docMk/>
            <pc:sldMk cId="1470878927" sldId="331"/>
            <ac:spMk id="42" creationId="{BC2574CF-1D35-4994-87BD-5A3378E1AB34}"/>
          </ac:spMkLst>
        </pc:spChg>
        <pc:spChg chg="add del">
          <ac:chgData name="Cassandra Young" userId="80ef72a2-9eb9-40a4-9a4a-ef7941ba973d" providerId="ADAL" clId="{43522A63-7040-4791-910D-8604AE7A67D6}" dt="2022-04-28T16:05:18.860" v="13950" actId="26606"/>
          <ac:spMkLst>
            <pc:docMk/>
            <pc:sldMk cId="1470878927" sldId="331"/>
            <ac:spMk id="50" creationId="{03ED8B83-47DA-46A8-A4C0-8E127B09B5C9}"/>
          </ac:spMkLst>
        </pc:spChg>
        <pc:grpChg chg="add del">
          <ac:chgData name="Cassandra Young" userId="80ef72a2-9eb9-40a4-9a4a-ef7941ba973d" providerId="ADAL" clId="{43522A63-7040-4791-910D-8604AE7A67D6}" dt="2022-04-28T16:05:18.860" v="13950" actId="26606"/>
          <ac:grpSpMkLst>
            <pc:docMk/>
            <pc:sldMk cId="1470878927" sldId="331"/>
            <ac:grpSpMk id="43" creationId="{F87AAF7B-2090-475D-9C3E-FDC03DD87A88}"/>
          </ac:grpSpMkLst>
        </pc:grpChg>
        <pc:graphicFrameChg chg="add del">
          <ac:chgData name="Cassandra Young" userId="80ef72a2-9eb9-40a4-9a4a-ef7941ba973d" providerId="ADAL" clId="{43522A63-7040-4791-910D-8604AE7A67D6}" dt="2022-04-28T16:03:45.258" v="13910" actId="26606"/>
          <ac:graphicFrameMkLst>
            <pc:docMk/>
            <pc:sldMk cId="1470878927" sldId="331"/>
            <ac:graphicFrameMk id="14" creationId="{F0DDC138-44FC-96F4-6BF8-AD66C80AA8D2}"/>
          </ac:graphicFrameMkLst>
        </pc:graphicFrameChg>
        <pc:graphicFrameChg chg="add del">
          <ac:chgData name="Cassandra Young" userId="80ef72a2-9eb9-40a4-9a4a-ef7941ba973d" providerId="ADAL" clId="{43522A63-7040-4791-910D-8604AE7A67D6}" dt="2022-04-28T16:04:40.837" v="13940" actId="26606"/>
          <ac:graphicFrameMkLst>
            <pc:docMk/>
            <pc:sldMk cId="1470878927" sldId="331"/>
            <ac:graphicFrameMk id="15" creationId="{D1A8B6F8-E311-A94A-3A76-9548D72326BD}"/>
          </ac:graphicFrameMkLst>
        </pc:graphicFrameChg>
        <pc:graphicFrameChg chg="add del">
          <ac:chgData name="Cassandra Young" userId="80ef72a2-9eb9-40a4-9a4a-ef7941ba973d" providerId="ADAL" clId="{43522A63-7040-4791-910D-8604AE7A67D6}" dt="2022-04-28T16:04:41.943" v="13942" actId="26606"/>
          <ac:graphicFrameMkLst>
            <pc:docMk/>
            <pc:sldMk cId="1470878927" sldId="331"/>
            <ac:graphicFrameMk id="17" creationId="{34F90E9B-3330-0B05-E252-DC2E7DE6695F}"/>
          </ac:graphicFrameMkLst>
        </pc:graphicFrameChg>
        <pc:graphicFrameChg chg="add del">
          <ac:chgData name="Cassandra Young" userId="80ef72a2-9eb9-40a4-9a4a-ef7941ba973d" providerId="ADAL" clId="{43522A63-7040-4791-910D-8604AE7A67D6}" dt="2022-04-28T16:04:42.494" v="13944" actId="26606"/>
          <ac:graphicFrameMkLst>
            <pc:docMk/>
            <pc:sldMk cId="1470878927" sldId="331"/>
            <ac:graphicFrameMk id="19" creationId="{D1A8B6F8-E311-A94A-3A76-9548D72326BD}"/>
          </ac:graphicFrameMkLst>
        </pc:graphicFrameChg>
        <pc:graphicFrameChg chg="add del">
          <ac:chgData name="Cassandra Young" userId="80ef72a2-9eb9-40a4-9a4a-ef7941ba973d" providerId="ADAL" clId="{43522A63-7040-4791-910D-8604AE7A67D6}" dt="2022-04-28T16:05:01.018" v="13946" actId="26606"/>
          <ac:graphicFrameMkLst>
            <pc:docMk/>
            <pc:sldMk cId="1470878927" sldId="331"/>
            <ac:graphicFrameMk id="21" creationId="{34F90E9B-3330-0B05-E252-DC2E7DE6695F}"/>
          </ac:graphicFrameMkLst>
        </pc:graphicFrameChg>
        <pc:graphicFrameChg chg="add mod">
          <ac:chgData name="Cassandra Young" userId="80ef72a2-9eb9-40a4-9a4a-ef7941ba973d" providerId="ADAL" clId="{43522A63-7040-4791-910D-8604AE7A67D6}" dt="2022-05-01T03:41:42.211" v="19670" actId="20577"/>
          <ac:graphicFrameMkLst>
            <pc:docMk/>
            <pc:sldMk cId="1470878927" sldId="331"/>
            <ac:graphicFrameMk id="52" creationId="{D1A8B6F8-E311-A94A-3A76-9548D72326BD}"/>
          </ac:graphicFrameMkLst>
        </pc:graphicFrameChg>
        <pc:cxnChg chg="add del">
          <ac:chgData name="Cassandra Young" userId="80ef72a2-9eb9-40a4-9a4a-ef7941ba973d" providerId="ADAL" clId="{43522A63-7040-4791-910D-8604AE7A67D6}" dt="2022-04-28T16:05:18.860" v="13950" actId="26606"/>
          <ac:cxnSpMkLst>
            <pc:docMk/>
            <pc:sldMk cId="1470878927" sldId="331"/>
            <ac:cxnSpMk id="44" creationId="{68B6AB33-DFE6-4FE4-94FE-C9E25424AD16}"/>
          </ac:cxnSpMkLst>
        </pc:cxnChg>
      </pc:sldChg>
      <pc:sldChg chg="addSp delSp modSp new mod modClrScheme chgLayout">
        <pc:chgData name="Cassandra Young" userId="80ef72a2-9eb9-40a4-9a4a-ef7941ba973d" providerId="ADAL" clId="{43522A63-7040-4791-910D-8604AE7A67D6}" dt="2022-05-01T15:26:19.795" v="21112" actId="255"/>
        <pc:sldMkLst>
          <pc:docMk/>
          <pc:sldMk cId="452792235" sldId="332"/>
        </pc:sldMkLst>
        <pc:spChg chg="mod ord">
          <ac:chgData name="Cassandra Young" userId="80ef72a2-9eb9-40a4-9a4a-ef7941ba973d" providerId="ADAL" clId="{43522A63-7040-4791-910D-8604AE7A67D6}" dt="2022-04-30T20:20:06.310" v="18912" actId="20577"/>
          <ac:spMkLst>
            <pc:docMk/>
            <pc:sldMk cId="452792235" sldId="332"/>
            <ac:spMk id="2" creationId="{AA1A5427-62DF-41D4-A86E-BBE913E40A97}"/>
          </ac:spMkLst>
        </pc:spChg>
        <pc:spChg chg="del mod ord">
          <ac:chgData name="Cassandra Young" userId="80ef72a2-9eb9-40a4-9a4a-ef7941ba973d" providerId="ADAL" clId="{43522A63-7040-4791-910D-8604AE7A67D6}" dt="2022-04-27T19:42:49.569" v="2327" actId="700"/>
          <ac:spMkLst>
            <pc:docMk/>
            <pc:sldMk cId="452792235" sldId="332"/>
            <ac:spMk id="3" creationId="{BC7B7FF2-95D2-4BBF-941A-C9583D329130}"/>
          </ac:spMkLst>
        </pc:spChg>
        <pc:spChg chg="del mod ord">
          <ac:chgData name="Cassandra Young" userId="80ef72a2-9eb9-40a4-9a4a-ef7941ba973d" providerId="ADAL" clId="{43522A63-7040-4791-910D-8604AE7A67D6}" dt="2022-04-27T19:42:49.569" v="2327" actId="700"/>
          <ac:spMkLst>
            <pc:docMk/>
            <pc:sldMk cId="452792235" sldId="332"/>
            <ac:spMk id="4" creationId="{2B0B4781-417B-4B3B-91D1-EB3F3DBDE978}"/>
          </ac:spMkLst>
        </pc:spChg>
        <pc:spChg chg="del">
          <ac:chgData name="Cassandra Young" userId="80ef72a2-9eb9-40a4-9a4a-ef7941ba973d" providerId="ADAL" clId="{43522A63-7040-4791-910D-8604AE7A67D6}" dt="2022-04-27T19:42:49.569" v="2327" actId="700"/>
          <ac:spMkLst>
            <pc:docMk/>
            <pc:sldMk cId="452792235" sldId="332"/>
            <ac:spMk id="5" creationId="{587A18D9-3449-4FEA-84B5-219042956837}"/>
          </ac:spMkLst>
        </pc:spChg>
        <pc:spChg chg="del">
          <ac:chgData name="Cassandra Young" userId="80ef72a2-9eb9-40a4-9a4a-ef7941ba973d" providerId="ADAL" clId="{43522A63-7040-4791-910D-8604AE7A67D6}" dt="2022-04-27T19:42:49.569" v="2327" actId="700"/>
          <ac:spMkLst>
            <pc:docMk/>
            <pc:sldMk cId="452792235" sldId="332"/>
            <ac:spMk id="6" creationId="{91A728FE-15AA-402C-BF10-4206BBFE5CAC}"/>
          </ac:spMkLst>
        </pc:spChg>
        <pc:spChg chg="mod ord">
          <ac:chgData name="Cassandra Young" userId="80ef72a2-9eb9-40a4-9a4a-ef7941ba973d" providerId="ADAL" clId="{43522A63-7040-4791-910D-8604AE7A67D6}" dt="2022-04-27T19:42:49.569" v="2327" actId="700"/>
          <ac:spMkLst>
            <pc:docMk/>
            <pc:sldMk cId="452792235" sldId="332"/>
            <ac:spMk id="7" creationId="{27045717-B56B-4F16-98FF-B3A6E82842C1}"/>
          </ac:spMkLst>
        </pc:spChg>
        <pc:spChg chg="mod ord">
          <ac:chgData name="Cassandra Young" userId="80ef72a2-9eb9-40a4-9a4a-ef7941ba973d" providerId="ADAL" clId="{43522A63-7040-4791-910D-8604AE7A67D6}" dt="2022-04-27T19:42:49.569" v="2327" actId="700"/>
          <ac:spMkLst>
            <pc:docMk/>
            <pc:sldMk cId="452792235" sldId="332"/>
            <ac:spMk id="8" creationId="{21558556-A95F-49BF-AFAB-ABEBA196EE20}"/>
          </ac:spMkLst>
        </pc:spChg>
        <pc:spChg chg="mod ord">
          <ac:chgData name="Cassandra Young" userId="80ef72a2-9eb9-40a4-9a4a-ef7941ba973d" providerId="ADAL" clId="{43522A63-7040-4791-910D-8604AE7A67D6}" dt="2022-04-27T19:42:49.569" v="2327" actId="700"/>
          <ac:spMkLst>
            <pc:docMk/>
            <pc:sldMk cId="452792235" sldId="332"/>
            <ac:spMk id="9" creationId="{8D708A8C-68D1-430C-9315-87CA8D86486A}"/>
          </ac:spMkLst>
        </pc:spChg>
        <pc:spChg chg="add mod ord">
          <ac:chgData name="Cassandra Young" userId="80ef72a2-9eb9-40a4-9a4a-ef7941ba973d" providerId="ADAL" clId="{43522A63-7040-4791-910D-8604AE7A67D6}" dt="2022-05-01T03:19:36.914" v="19073" actId="5793"/>
          <ac:spMkLst>
            <pc:docMk/>
            <pc:sldMk cId="452792235" sldId="332"/>
            <ac:spMk id="10" creationId="{3AEC3CF0-B6B8-43AF-92C8-09AF57A14CF9}"/>
          </ac:spMkLst>
        </pc:spChg>
        <pc:spChg chg="add mod ord">
          <ac:chgData name="Cassandra Young" userId="80ef72a2-9eb9-40a4-9a4a-ef7941ba973d" providerId="ADAL" clId="{43522A63-7040-4791-910D-8604AE7A67D6}" dt="2022-05-01T15:26:19.795" v="21112" actId="255"/>
          <ac:spMkLst>
            <pc:docMk/>
            <pc:sldMk cId="452792235" sldId="332"/>
            <ac:spMk id="11" creationId="{8E547C78-B4C2-4BD2-9E99-6A5426E89F91}"/>
          </ac:spMkLst>
        </pc:spChg>
      </pc:sldChg>
      <pc:sldChg chg="modSp mod">
        <pc:chgData name="Cassandra Young" userId="80ef72a2-9eb9-40a4-9a4a-ef7941ba973d" providerId="ADAL" clId="{43522A63-7040-4791-910D-8604AE7A67D6}" dt="2022-05-01T15:26:43.872" v="21114" actId="255"/>
        <pc:sldMkLst>
          <pc:docMk/>
          <pc:sldMk cId="3066964043" sldId="333"/>
        </pc:sldMkLst>
        <pc:spChg chg="mod">
          <ac:chgData name="Cassandra Young" userId="80ef72a2-9eb9-40a4-9a4a-ef7941ba973d" providerId="ADAL" clId="{43522A63-7040-4791-910D-8604AE7A67D6}" dt="2022-04-30T20:22:11.443" v="18954" actId="20577"/>
          <ac:spMkLst>
            <pc:docMk/>
            <pc:sldMk cId="3066964043" sldId="333"/>
            <ac:spMk id="2" creationId="{AA1A5427-62DF-41D4-A86E-BBE913E40A97}"/>
          </ac:spMkLst>
        </pc:spChg>
        <pc:spChg chg="mod">
          <ac:chgData name="Cassandra Young" userId="80ef72a2-9eb9-40a4-9a4a-ef7941ba973d" providerId="ADAL" clId="{43522A63-7040-4791-910D-8604AE7A67D6}" dt="2022-05-01T03:19:15.537" v="19072" actId="20577"/>
          <ac:spMkLst>
            <pc:docMk/>
            <pc:sldMk cId="3066964043" sldId="333"/>
            <ac:spMk id="10" creationId="{3AEC3CF0-B6B8-43AF-92C8-09AF57A14CF9}"/>
          </ac:spMkLst>
        </pc:spChg>
        <pc:spChg chg="mod">
          <ac:chgData name="Cassandra Young" userId="80ef72a2-9eb9-40a4-9a4a-ef7941ba973d" providerId="ADAL" clId="{43522A63-7040-4791-910D-8604AE7A67D6}" dt="2022-05-01T15:26:43.872" v="21114" actId="255"/>
          <ac:spMkLst>
            <pc:docMk/>
            <pc:sldMk cId="3066964043" sldId="333"/>
            <ac:spMk id="11" creationId="{8E547C78-B4C2-4BD2-9E99-6A5426E89F91}"/>
          </ac:spMkLst>
        </pc:spChg>
      </pc:sldChg>
      <pc:sldChg chg="addSp delSp modSp mod setBg addAnim delAnim">
        <pc:chgData name="Cassandra Young" userId="80ef72a2-9eb9-40a4-9a4a-ef7941ba973d" providerId="ADAL" clId="{43522A63-7040-4791-910D-8604AE7A67D6}" dt="2022-04-27T22:05:54.997" v="3907" actId="27636"/>
        <pc:sldMkLst>
          <pc:docMk/>
          <pc:sldMk cId="3477006103" sldId="334"/>
        </pc:sldMkLst>
        <pc:spChg chg="mod">
          <ac:chgData name="Cassandra Young" userId="80ef72a2-9eb9-40a4-9a4a-ef7941ba973d" providerId="ADAL" clId="{43522A63-7040-4791-910D-8604AE7A67D6}" dt="2022-04-27T22:04:16.976" v="3899" actId="26606"/>
          <ac:spMkLst>
            <pc:docMk/>
            <pc:sldMk cId="3477006103" sldId="334"/>
            <ac:spMk id="4" creationId="{75DCE61D-1398-439E-BB81-36BC7823D3CD}"/>
          </ac:spMkLst>
        </pc:spChg>
        <pc:spChg chg="mod ord">
          <ac:chgData name="Cassandra Young" userId="80ef72a2-9eb9-40a4-9a4a-ef7941ba973d" providerId="ADAL" clId="{43522A63-7040-4791-910D-8604AE7A67D6}" dt="2022-04-27T22:04:16.976" v="3899" actId="26606"/>
          <ac:spMkLst>
            <pc:docMk/>
            <pc:sldMk cId="3477006103" sldId="334"/>
            <ac:spMk id="5" creationId="{7A87CAF6-767F-428B-9761-449160C94E90}"/>
          </ac:spMkLst>
        </pc:spChg>
        <pc:spChg chg="mod">
          <ac:chgData name="Cassandra Young" userId="80ef72a2-9eb9-40a4-9a4a-ef7941ba973d" providerId="ADAL" clId="{43522A63-7040-4791-910D-8604AE7A67D6}" dt="2022-04-27T22:04:16.976" v="3899" actId="26606"/>
          <ac:spMkLst>
            <pc:docMk/>
            <pc:sldMk cId="3477006103" sldId="334"/>
            <ac:spMk id="6" creationId="{A25D3C26-A585-4F22-9ADB-8376B5ECE72F}"/>
          </ac:spMkLst>
        </pc:spChg>
        <pc:spChg chg="mod">
          <ac:chgData name="Cassandra Young" userId="80ef72a2-9eb9-40a4-9a4a-ef7941ba973d" providerId="ADAL" clId="{43522A63-7040-4791-910D-8604AE7A67D6}" dt="2022-04-27T22:05:54.997" v="3907" actId="27636"/>
          <ac:spMkLst>
            <pc:docMk/>
            <pc:sldMk cId="3477006103" sldId="334"/>
            <ac:spMk id="7" creationId="{4D18286A-A5F7-49FE-8888-1A4F1384412A}"/>
          </ac:spMkLst>
        </pc:spChg>
        <pc:spChg chg="mod">
          <ac:chgData name="Cassandra Young" userId="80ef72a2-9eb9-40a4-9a4a-ef7941ba973d" providerId="ADAL" clId="{43522A63-7040-4791-910D-8604AE7A67D6}" dt="2022-04-27T22:04:16.976" v="3899" actId="26606"/>
          <ac:spMkLst>
            <pc:docMk/>
            <pc:sldMk cId="3477006103" sldId="334"/>
            <ac:spMk id="8" creationId="{F48177C0-23B8-43BC-94C6-B61BE0ED2DE1}"/>
          </ac:spMkLst>
        </pc:spChg>
        <pc:spChg chg="add del">
          <ac:chgData name="Cassandra Young" userId="80ef72a2-9eb9-40a4-9a4a-ef7941ba973d" providerId="ADAL" clId="{43522A63-7040-4791-910D-8604AE7A67D6}" dt="2022-04-27T22:04:16.976" v="3899" actId="26606"/>
          <ac:spMkLst>
            <pc:docMk/>
            <pc:sldMk cId="3477006103" sldId="334"/>
            <ac:spMk id="11" creationId="{C9AA3421-14DF-468E-8E1F-C7495E95AE15}"/>
          </ac:spMkLst>
        </pc:spChg>
        <pc:spChg chg="add del">
          <ac:chgData name="Cassandra Young" userId="80ef72a2-9eb9-40a4-9a4a-ef7941ba973d" providerId="ADAL" clId="{43522A63-7040-4791-910D-8604AE7A67D6}" dt="2022-04-27T22:03:22.378" v="3882" actId="26606"/>
          <ac:spMkLst>
            <pc:docMk/>
            <pc:sldMk cId="3477006103" sldId="334"/>
            <ac:spMk id="14" creationId="{C9AA3421-14DF-468E-8E1F-C7495E95AE15}"/>
          </ac:spMkLst>
        </pc:spChg>
        <pc:spChg chg="add">
          <ac:chgData name="Cassandra Young" userId="80ef72a2-9eb9-40a4-9a4a-ef7941ba973d" providerId="ADAL" clId="{43522A63-7040-4791-910D-8604AE7A67D6}" dt="2022-04-27T22:04:16.976" v="3899" actId="26606"/>
          <ac:spMkLst>
            <pc:docMk/>
            <pc:sldMk cId="3477006103" sldId="334"/>
            <ac:spMk id="45" creationId="{A66245C1-05A3-4939-95AC-B43C8527D804}"/>
          </ac:spMkLst>
        </pc:spChg>
        <pc:grpChg chg="add del">
          <ac:chgData name="Cassandra Young" userId="80ef72a2-9eb9-40a4-9a4a-ef7941ba973d" providerId="ADAL" clId="{43522A63-7040-4791-910D-8604AE7A67D6}" dt="2022-04-27T22:04:16.976" v="3899" actId="26606"/>
          <ac:grpSpMkLst>
            <pc:docMk/>
            <pc:sldMk cId="3477006103" sldId="334"/>
            <ac:grpSpMk id="12" creationId="{6AB06098-65D0-4DC6-8D98-F0CECB98633A}"/>
          </ac:grpSpMkLst>
        </pc:grpChg>
        <pc:grpChg chg="add del">
          <ac:chgData name="Cassandra Young" userId="80ef72a2-9eb9-40a4-9a4a-ef7941ba973d" providerId="ADAL" clId="{43522A63-7040-4791-910D-8604AE7A67D6}" dt="2022-04-27T22:04:16.976" v="3899" actId="26606"/>
          <ac:grpSpMkLst>
            <pc:docMk/>
            <pc:sldMk cId="3477006103" sldId="334"/>
            <ac:grpSpMk id="13" creationId="{A4D9904B-CDB4-4324-8CE9-8FBFCD9C1482}"/>
          </ac:grpSpMkLst>
        </pc:grpChg>
        <pc:grpChg chg="add del">
          <ac:chgData name="Cassandra Young" userId="80ef72a2-9eb9-40a4-9a4a-ef7941ba973d" providerId="ADAL" clId="{43522A63-7040-4791-910D-8604AE7A67D6}" dt="2022-04-27T22:03:22.378" v="3882" actId="26606"/>
          <ac:grpSpMkLst>
            <pc:docMk/>
            <pc:sldMk cId="3477006103" sldId="334"/>
            <ac:grpSpMk id="16" creationId="{6AB06098-65D0-4DC6-8D98-F0CECB98633A}"/>
          </ac:grpSpMkLst>
        </pc:grpChg>
        <pc:grpChg chg="add del">
          <ac:chgData name="Cassandra Young" userId="80ef72a2-9eb9-40a4-9a4a-ef7941ba973d" providerId="ADAL" clId="{43522A63-7040-4791-910D-8604AE7A67D6}" dt="2022-04-27T22:03:22.378" v="3882" actId="26606"/>
          <ac:grpSpMkLst>
            <pc:docMk/>
            <pc:sldMk cId="3477006103" sldId="334"/>
            <ac:grpSpMk id="37" creationId="{A4D9904B-CDB4-4324-8CE9-8FBFCD9C1482}"/>
          </ac:grpSpMkLst>
        </pc:grpChg>
        <pc:grpChg chg="add">
          <ac:chgData name="Cassandra Young" userId="80ef72a2-9eb9-40a4-9a4a-ef7941ba973d" providerId="ADAL" clId="{43522A63-7040-4791-910D-8604AE7A67D6}" dt="2022-04-27T22:04:16.976" v="3899" actId="26606"/>
          <ac:grpSpMkLst>
            <pc:docMk/>
            <pc:sldMk cId="3477006103" sldId="334"/>
            <ac:grpSpMk id="47" creationId="{C3EA7379-2014-4F3A-B04D-300FCAEAC781}"/>
          </ac:grpSpMkLst>
        </pc:grpChg>
        <pc:grpChg chg="add">
          <ac:chgData name="Cassandra Young" userId="80ef72a2-9eb9-40a4-9a4a-ef7941ba973d" providerId="ADAL" clId="{43522A63-7040-4791-910D-8604AE7A67D6}" dt="2022-04-27T22:04:16.976" v="3899" actId="26606"/>
          <ac:grpSpMkLst>
            <pc:docMk/>
            <pc:sldMk cId="3477006103" sldId="334"/>
            <ac:grpSpMk id="68" creationId="{64292DB4-4AD1-471C-B3A7-5B0D6F5B38E9}"/>
          </ac:grpSpMkLst>
        </pc:grpChg>
        <pc:picChg chg="add del mod ord modCrop">
          <ac:chgData name="Cassandra Young" userId="80ef72a2-9eb9-40a4-9a4a-ef7941ba973d" providerId="ADAL" clId="{43522A63-7040-4791-910D-8604AE7A67D6}" dt="2022-04-27T22:03:22.378" v="3882" actId="26606"/>
          <ac:picMkLst>
            <pc:docMk/>
            <pc:sldMk cId="3477006103" sldId="334"/>
            <ac:picMk id="10" creationId="{C781AC56-3208-A9BF-497B-890AE1B0E16A}"/>
          </ac:picMkLst>
        </pc:picChg>
        <pc:picChg chg="add mod ord">
          <ac:chgData name="Cassandra Young" userId="80ef72a2-9eb9-40a4-9a4a-ef7941ba973d" providerId="ADAL" clId="{43522A63-7040-4791-910D-8604AE7A67D6}" dt="2022-04-27T22:04:16.976" v="3899" actId="26606"/>
          <ac:picMkLst>
            <pc:docMk/>
            <pc:sldMk cId="3477006103" sldId="334"/>
            <ac:picMk id="15" creationId="{94A5E2CD-ABCA-D407-D1A7-D43FA43CE2FF}"/>
          </ac:picMkLst>
        </pc:picChg>
      </pc:sldChg>
      <pc:sldChg chg="addSp delSp modSp new mod">
        <pc:chgData name="Cassandra Young" userId="80ef72a2-9eb9-40a4-9a4a-ef7941ba973d" providerId="ADAL" clId="{43522A63-7040-4791-910D-8604AE7A67D6}" dt="2022-04-28T02:22:56.108" v="6339" actId="20577"/>
        <pc:sldMkLst>
          <pc:docMk/>
          <pc:sldMk cId="5892752" sldId="335"/>
        </pc:sldMkLst>
        <pc:spChg chg="mod">
          <ac:chgData name="Cassandra Young" userId="80ef72a2-9eb9-40a4-9a4a-ef7941ba973d" providerId="ADAL" clId="{43522A63-7040-4791-910D-8604AE7A67D6}" dt="2022-04-27T20:09:31.394" v="2812" actId="20577"/>
          <ac:spMkLst>
            <pc:docMk/>
            <pc:sldMk cId="5892752" sldId="335"/>
            <ac:spMk id="2" creationId="{4BF55D0D-F007-4DDD-A0A8-61BCFDC1F067}"/>
          </ac:spMkLst>
        </pc:spChg>
        <pc:spChg chg="add del mod">
          <ac:chgData name="Cassandra Young" userId="80ef72a2-9eb9-40a4-9a4a-ef7941ba973d" providerId="ADAL" clId="{43522A63-7040-4791-910D-8604AE7A67D6}" dt="2022-04-27T20:47:02.764" v="3404" actId="26606"/>
          <ac:spMkLst>
            <pc:docMk/>
            <pc:sldMk cId="5892752" sldId="335"/>
            <ac:spMk id="3" creationId="{DD7DABD1-8DD2-48D2-9B7A-1C508A8019A5}"/>
          </ac:spMkLst>
        </pc:spChg>
        <pc:spChg chg="mod">
          <ac:chgData name="Cassandra Young" userId="80ef72a2-9eb9-40a4-9a4a-ef7941ba973d" providerId="ADAL" clId="{43522A63-7040-4791-910D-8604AE7A67D6}" dt="2022-04-27T22:59:01.923" v="4907" actId="20577"/>
          <ac:spMkLst>
            <pc:docMk/>
            <pc:sldMk cId="5892752" sldId="335"/>
            <ac:spMk id="4" creationId="{FCB17271-7518-4E9F-9C13-A6FBE617A0D1}"/>
          </ac:spMkLst>
        </pc:spChg>
        <pc:spChg chg="mod">
          <ac:chgData name="Cassandra Young" userId="80ef72a2-9eb9-40a4-9a4a-ef7941ba973d" providerId="ADAL" clId="{43522A63-7040-4791-910D-8604AE7A67D6}" dt="2022-04-27T22:14:27.048" v="4045"/>
          <ac:spMkLst>
            <pc:docMk/>
            <pc:sldMk cId="5892752" sldId="335"/>
            <ac:spMk id="5" creationId="{423EBD51-82B9-4011-A70C-4A834CDEE294}"/>
          </ac:spMkLst>
        </pc:spChg>
        <pc:graphicFrameChg chg="add del">
          <ac:chgData name="Cassandra Young" userId="80ef72a2-9eb9-40a4-9a4a-ef7941ba973d" providerId="ADAL" clId="{43522A63-7040-4791-910D-8604AE7A67D6}" dt="2022-04-27T20:13:20.849" v="3107" actId="26606"/>
          <ac:graphicFrameMkLst>
            <pc:docMk/>
            <pc:sldMk cId="5892752" sldId="335"/>
            <ac:graphicFrameMk id="9" creationId="{EFE21378-2011-0ACC-C73B-A665110AFC17}"/>
          </ac:graphicFrameMkLst>
        </pc:graphicFrameChg>
        <pc:graphicFrameChg chg="add del">
          <ac:chgData name="Cassandra Young" userId="80ef72a2-9eb9-40a4-9a4a-ef7941ba973d" providerId="ADAL" clId="{43522A63-7040-4791-910D-8604AE7A67D6}" dt="2022-04-27T20:47:02.735" v="3403" actId="26606"/>
          <ac:graphicFrameMkLst>
            <pc:docMk/>
            <pc:sldMk cId="5892752" sldId="335"/>
            <ac:graphicFrameMk id="10" creationId="{D5322F6A-8989-76E7-C1F6-3151D6A643A6}"/>
          </ac:graphicFrameMkLst>
        </pc:graphicFrameChg>
        <pc:graphicFrameChg chg="add del">
          <ac:chgData name="Cassandra Young" userId="80ef72a2-9eb9-40a4-9a4a-ef7941ba973d" providerId="ADAL" clId="{43522A63-7040-4791-910D-8604AE7A67D6}" dt="2022-04-27T20:13:23.322" v="3109" actId="26606"/>
          <ac:graphicFrameMkLst>
            <pc:docMk/>
            <pc:sldMk cId="5892752" sldId="335"/>
            <ac:graphicFrameMk id="11" creationId="{07669F0B-9B4A-3B33-AF4F-C47E97B81696}"/>
          </ac:graphicFrameMkLst>
        </pc:graphicFrameChg>
        <pc:graphicFrameChg chg="add mod modGraphic">
          <ac:chgData name="Cassandra Young" userId="80ef72a2-9eb9-40a4-9a4a-ef7941ba973d" providerId="ADAL" clId="{43522A63-7040-4791-910D-8604AE7A67D6}" dt="2022-04-28T02:22:56.108" v="6339" actId="20577"/>
          <ac:graphicFrameMkLst>
            <pc:docMk/>
            <pc:sldMk cId="5892752" sldId="335"/>
            <ac:graphicFrameMk id="12" creationId="{EC5C1161-6495-5CAC-17D6-0921A54F5C2E}"/>
          </ac:graphicFrameMkLst>
        </pc:graphicFrameChg>
        <pc:graphicFrameChg chg="add del">
          <ac:chgData name="Cassandra Young" userId="80ef72a2-9eb9-40a4-9a4a-ef7941ba973d" providerId="ADAL" clId="{43522A63-7040-4791-910D-8604AE7A67D6}" dt="2022-04-27T20:13:26.763" v="3111" actId="26606"/>
          <ac:graphicFrameMkLst>
            <pc:docMk/>
            <pc:sldMk cId="5892752" sldId="335"/>
            <ac:graphicFrameMk id="13" creationId="{EFE21378-2011-0ACC-C73B-A665110AFC17}"/>
          </ac:graphicFrameMkLst>
        </pc:graphicFrameChg>
        <pc:graphicFrameChg chg="add del">
          <ac:chgData name="Cassandra Young" userId="80ef72a2-9eb9-40a4-9a4a-ef7941ba973d" providerId="ADAL" clId="{43522A63-7040-4791-910D-8604AE7A67D6}" dt="2022-04-27T20:13:34.053" v="3113" actId="26606"/>
          <ac:graphicFrameMkLst>
            <pc:docMk/>
            <pc:sldMk cId="5892752" sldId="335"/>
            <ac:graphicFrameMk id="15" creationId="{07669F0B-9B4A-3B33-AF4F-C47E97B81696}"/>
          </ac:graphicFrameMkLst>
        </pc:graphicFrameChg>
      </pc:sldChg>
      <pc:sldChg chg="addSp delSp modSp mod setBg modClrScheme addAnim delAnim delDesignElem chgLayout">
        <pc:chgData name="Cassandra Young" userId="80ef72a2-9eb9-40a4-9a4a-ef7941ba973d" providerId="ADAL" clId="{43522A63-7040-4791-910D-8604AE7A67D6}" dt="2022-04-28T03:19:02.587" v="6481" actId="20577"/>
        <pc:sldMkLst>
          <pc:docMk/>
          <pc:sldMk cId="3886868204" sldId="336"/>
        </pc:sldMkLst>
        <pc:spChg chg="add del mod ord">
          <ac:chgData name="Cassandra Young" userId="80ef72a2-9eb9-40a4-9a4a-ef7941ba973d" providerId="ADAL" clId="{43522A63-7040-4791-910D-8604AE7A67D6}" dt="2022-04-28T03:16:11.024" v="6465" actId="700"/>
          <ac:spMkLst>
            <pc:docMk/>
            <pc:sldMk cId="3886868204" sldId="336"/>
            <ac:spMk id="2" creationId="{2D867457-3A26-49A3-A3F3-BF1B52007E84}"/>
          </ac:spMkLst>
        </pc:spChg>
        <pc:spChg chg="add del mod ord">
          <ac:chgData name="Cassandra Young" userId="80ef72a2-9eb9-40a4-9a4a-ef7941ba973d" providerId="ADAL" clId="{43522A63-7040-4791-910D-8604AE7A67D6}" dt="2022-04-28T03:16:11.024" v="6465" actId="700"/>
          <ac:spMkLst>
            <pc:docMk/>
            <pc:sldMk cId="3886868204" sldId="336"/>
            <ac:spMk id="3" creationId="{4A16D61B-633B-4F41-8A32-92A4ED949BAB}"/>
          </ac:spMkLst>
        </pc:spChg>
        <pc:spChg chg="mod ord">
          <ac:chgData name="Cassandra Young" userId="80ef72a2-9eb9-40a4-9a4a-ef7941ba973d" providerId="ADAL" clId="{43522A63-7040-4791-910D-8604AE7A67D6}" dt="2022-04-28T03:17:27.448" v="6477" actId="700"/>
          <ac:spMkLst>
            <pc:docMk/>
            <pc:sldMk cId="3886868204" sldId="336"/>
            <ac:spMk id="4" creationId="{75DCE61D-1398-439E-BB81-36BC7823D3CD}"/>
          </ac:spMkLst>
        </pc:spChg>
        <pc:spChg chg="mod ord">
          <ac:chgData name="Cassandra Young" userId="80ef72a2-9eb9-40a4-9a4a-ef7941ba973d" providerId="ADAL" clId="{43522A63-7040-4791-910D-8604AE7A67D6}" dt="2022-04-28T03:17:27.448" v="6477" actId="700"/>
          <ac:spMkLst>
            <pc:docMk/>
            <pc:sldMk cId="3886868204" sldId="336"/>
            <ac:spMk id="5" creationId="{7A87CAF6-767F-428B-9761-449160C94E90}"/>
          </ac:spMkLst>
        </pc:spChg>
        <pc:spChg chg="mod ord">
          <ac:chgData name="Cassandra Young" userId="80ef72a2-9eb9-40a4-9a4a-ef7941ba973d" providerId="ADAL" clId="{43522A63-7040-4791-910D-8604AE7A67D6}" dt="2022-04-28T03:17:27.448" v="6477" actId="700"/>
          <ac:spMkLst>
            <pc:docMk/>
            <pc:sldMk cId="3886868204" sldId="336"/>
            <ac:spMk id="6" creationId="{A25D3C26-A585-4F22-9ADB-8376B5ECE72F}"/>
          </ac:spMkLst>
        </pc:spChg>
        <pc:spChg chg="mod ord">
          <ac:chgData name="Cassandra Young" userId="80ef72a2-9eb9-40a4-9a4a-ef7941ba973d" providerId="ADAL" clId="{43522A63-7040-4791-910D-8604AE7A67D6}" dt="2022-04-28T03:19:02.587" v="6481" actId="20577"/>
          <ac:spMkLst>
            <pc:docMk/>
            <pc:sldMk cId="3886868204" sldId="336"/>
            <ac:spMk id="7" creationId="{4D18286A-A5F7-49FE-8888-1A4F1384412A}"/>
          </ac:spMkLst>
        </pc:spChg>
        <pc:spChg chg="add del mod ord">
          <ac:chgData name="Cassandra Young" userId="80ef72a2-9eb9-40a4-9a4a-ef7941ba973d" providerId="ADAL" clId="{43522A63-7040-4791-910D-8604AE7A67D6}" dt="2022-04-28T03:18:38.589" v="6479" actId="26606"/>
          <ac:spMkLst>
            <pc:docMk/>
            <pc:sldMk cId="3886868204" sldId="336"/>
            <ac:spMk id="8" creationId="{F48177C0-23B8-43BC-94C6-B61BE0ED2DE1}"/>
          </ac:spMkLst>
        </pc:spChg>
        <pc:spChg chg="add del mod ord">
          <ac:chgData name="Cassandra Young" userId="80ef72a2-9eb9-40a4-9a4a-ef7941ba973d" providerId="ADAL" clId="{43522A63-7040-4791-910D-8604AE7A67D6}" dt="2022-04-28T03:17:27.448" v="6477" actId="700"/>
          <ac:spMkLst>
            <pc:docMk/>
            <pc:sldMk cId="3886868204" sldId="336"/>
            <ac:spMk id="9" creationId="{67784D5D-518F-48D1-8D35-8D0D6A43627F}"/>
          </ac:spMkLst>
        </pc:spChg>
        <pc:spChg chg="add del">
          <ac:chgData name="Cassandra Young" userId="80ef72a2-9eb9-40a4-9a4a-ef7941ba973d" providerId="ADAL" clId="{43522A63-7040-4791-910D-8604AE7A67D6}" dt="2022-04-28T03:16:14.858" v="6468" actId="26606"/>
          <ac:spMkLst>
            <pc:docMk/>
            <pc:sldMk cId="3886868204" sldId="336"/>
            <ac:spMk id="11" creationId="{F199CFFE-DA0E-4054-A98E-637FEB1FABEE}"/>
          </ac:spMkLst>
        </pc:spChg>
        <pc:spChg chg="add del">
          <ac:chgData name="Cassandra Young" userId="80ef72a2-9eb9-40a4-9a4a-ef7941ba973d" providerId="ADAL" clId="{43522A63-7040-4791-910D-8604AE7A67D6}" dt="2022-04-28T03:14:15.065" v="6449" actId="26606"/>
          <ac:spMkLst>
            <pc:docMk/>
            <pc:sldMk cId="3886868204" sldId="336"/>
            <ac:spMk id="14" creationId="{F199CFFE-DA0E-4054-A98E-637FEB1FABEE}"/>
          </ac:spMkLst>
        </pc:spChg>
        <pc:spChg chg="add del">
          <ac:chgData name="Cassandra Young" userId="80ef72a2-9eb9-40a4-9a4a-ef7941ba973d" providerId="ADAL" clId="{43522A63-7040-4791-910D-8604AE7A67D6}" dt="2022-04-28T03:17:05.394" v="6474" actId="26606"/>
          <ac:spMkLst>
            <pc:docMk/>
            <pc:sldMk cId="3886868204" sldId="336"/>
            <ac:spMk id="36" creationId="{B426C695-5476-436D-ABB1-AA7767E787E4}"/>
          </ac:spMkLst>
        </pc:spChg>
        <pc:spChg chg="add del mod ord">
          <ac:chgData name="Cassandra Young" userId="80ef72a2-9eb9-40a4-9a4a-ef7941ba973d" providerId="ADAL" clId="{43522A63-7040-4791-910D-8604AE7A67D6}" dt="2022-04-28T03:17:27.448" v="6477" actId="700"/>
          <ac:spMkLst>
            <pc:docMk/>
            <pc:sldMk cId="3886868204" sldId="336"/>
            <ac:spMk id="44" creationId="{C17F41FB-1024-41FE-9532-77629B2E9B2C}"/>
          </ac:spMkLst>
        </pc:spChg>
        <pc:spChg chg="add del">
          <ac:chgData name="Cassandra Young" userId="80ef72a2-9eb9-40a4-9a4a-ef7941ba973d" providerId="ADAL" clId="{43522A63-7040-4791-910D-8604AE7A67D6}" dt="2022-04-28T03:17:05.374" v="6473" actId="26606"/>
          <ac:spMkLst>
            <pc:docMk/>
            <pc:sldMk cId="3886868204" sldId="336"/>
            <ac:spMk id="48" creationId="{F199CFFE-DA0E-4054-A98E-637FEB1FABEE}"/>
          </ac:spMkLst>
        </pc:spChg>
        <pc:spChg chg="add del">
          <ac:chgData name="Cassandra Young" userId="80ef72a2-9eb9-40a4-9a4a-ef7941ba973d" providerId="ADAL" clId="{43522A63-7040-4791-910D-8604AE7A67D6}" dt="2022-04-28T03:18:38.589" v="6479" actId="26606"/>
          <ac:spMkLst>
            <pc:docMk/>
            <pc:sldMk cId="3886868204" sldId="336"/>
            <ac:spMk id="75" creationId="{DF87B7B7-22AF-4FC8-8BA1-57021F34A6AE}"/>
          </ac:spMkLst>
        </pc:spChg>
        <pc:spChg chg="add">
          <ac:chgData name="Cassandra Young" userId="80ef72a2-9eb9-40a4-9a4a-ef7941ba973d" providerId="ADAL" clId="{43522A63-7040-4791-910D-8604AE7A67D6}" dt="2022-04-28T03:18:38.589" v="6479" actId="26606"/>
          <ac:spMkLst>
            <pc:docMk/>
            <pc:sldMk cId="3886868204" sldId="336"/>
            <ac:spMk id="103" creationId="{5F8DE127-A0C9-4868-94A2-FE85DBB29D71}"/>
          </ac:spMkLst>
        </pc:spChg>
        <pc:grpChg chg="add del">
          <ac:chgData name="Cassandra Young" userId="80ef72a2-9eb9-40a4-9a4a-ef7941ba973d" providerId="ADAL" clId="{43522A63-7040-4791-910D-8604AE7A67D6}" dt="2022-04-28T03:16:14.858" v="6468" actId="26606"/>
          <ac:grpSpMkLst>
            <pc:docMk/>
            <pc:sldMk cId="3886868204" sldId="336"/>
            <ac:grpSpMk id="12" creationId="{79B720E2-8A02-4886-B3F3-2C28F0DB382C}"/>
          </ac:grpSpMkLst>
        </pc:grpChg>
        <pc:grpChg chg="add del">
          <ac:chgData name="Cassandra Young" userId="80ef72a2-9eb9-40a4-9a4a-ef7941ba973d" providerId="ADAL" clId="{43522A63-7040-4791-910D-8604AE7A67D6}" dt="2022-04-28T03:16:14.858" v="6468" actId="26606"/>
          <ac:grpSpMkLst>
            <pc:docMk/>
            <pc:sldMk cId="3886868204" sldId="336"/>
            <ac:grpSpMk id="15" creationId="{DEDA27B9-3726-4A21-8FF8-A3B93EAA28C6}"/>
          </ac:grpSpMkLst>
        </pc:grpChg>
        <pc:grpChg chg="add del">
          <ac:chgData name="Cassandra Young" userId="80ef72a2-9eb9-40a4-9a4a-ef7941ba973d" providerId="ADAL" clId="{43522A63-7040-4791-910D-8604AE7A67D6}" dt="2022-04-28T03:14:15.065" v="6449" actId="26606"/>
          <ac:grpSpMkLst>
            <pc:docMk/>
            <pc:sldMk cId="3886868204" sldId="336"/>
            <ac:grpSpMk id="16" creationId="{79B720E2-8A02-4886-B3F3-2C28F0DB382C}"/>
          </ac:grpSpMkLst>
        </pc:grpChg>
        <pc:grpChg chg="add del">
          <ac:chgData name="Cassandra Young" userId="80ef72a2-9eb9-40a4-9a4a-ef7941ba973d" providerId="ADAL" clId="{43522A63-7040-4791-910D-8604AE7A67D6}" dt="2022-04-28T03:14:15.065" v="6449" actId="26606"/>
          <ac:grpSpMkLst>
            <pc:docMk/>
            <pc:sldMk cId="3886868204" sldId="336"/>
            <ac:grpSpMk id="37" creationId="{DEDA27B9-3726-4A21-8FF8-A3B93EAA28C6}"/>
          </ac:grpSpMkLst>
        </pc:grpChg>
        <pc:grpChg chg="add del">
          <ac:chgData name="Cassandra Young" userId="80ef72a2-9eb9-40a4-9a4a-ef7941ba973d" providerId="ADAL" clId="{43522A63-7040-4791-910D-8604AE7A67D6}" dt="2022-04-28T03:17:05.394" v="6474" actId="26606"/>
          <ac:grpSpMkLst>
            <pc:docMk/>
            <pc:sldMk cId="3886868204" sldId="336"/>
            <ac:grpSpMk id="41" creationId="{3630D39B-9E84-4287-BDED-817A922C8735}"/>
          </ac:grpSpMkLst>
        </pc:grpChg>
        <pc:grpChg chg="add del">
          <ac:chgData name="Cassandra Young" userId="80ef72a2-9eb9-40a4-9a4a-ef7941ba973d" providerId="ADAL" clId="{43522A63-7040-4791-910D-8604AE7A67D6}" dt="2022-04-28T03:17:05.394" v="6474" actId="26606"/>
          <ac:grpSpMkLst>
            <pc:docMk/>
            <pc:sldMk cId="3886868204" sldId="336"/>
            <ac:grpSpMk id="43" creationId="{1E97B935-CC8C-4049-AAC4-DAAC0D261292}"/>
          </ac:grpSpMkLst>
        </pc:grpChg>
        <pc:grpChg chg="add del">
          <ac:chgData name="Cassandra Young" userId="80ef72a2-9eb9-40a4-9a4a-ef7941ba973d" providerId="ADAL" clId="{43522A63-7040-4791-910D-8604AE7A67D6}" dt="2022-04-28T03:17:05.374" v="6473" actId="26606"/>
          <ac:grpSpMkLst>
            <pc:docMk/>
            <pc:sldMk cId="3886868204" sldId="336"/>
            <ac:grpSpMk id="50" creationId="{79B720E2-8A02-4886-B3F3-2C28F0DB382C}"/>
          </ac:grpSpMkLst>
        </pc:grpChg>
        <pc:grpChg chg="add del">
          <ac:chgData name="Cassandra Young" userId="80ef72a2-9eb9-40a4-9a4a-ef7941ba973d" providerId="ADAL" clId="{43522A63-7040-4791-910D-8604AE7A67D6}" dt="2022-04-28T03:17:05.374" v="6473" actId="26606"/>
          <ac:grpSpMkLst>
            <pc:docMk/>
            <pc:sldMk cId="3886868204" sldId="336"/>
            <ac:grpSpMk id="71" creationId="{DEDA27B9-3726-4A21-8FF8-A3B93EAA28C6}"/>
          </ac:grpSpMkLst>
        </pc:grpChg>
        <pc:grpChg chg="add del">
          <ac:chgData name="Cassandra Young" userId="80ef72a2-9eb9-40a4-9a4a-ef7941ba973d" providerId="ADAL" clId="{43522A63-7040-4791-910D-8604AE7A67D6}" dt="2022-04-28T03:18:38.589" v="6479" actId="26606"/>
          <ac:grpSpMkLst>
            <pc:docMk/>
            <pc:sldMk cId="3886868204" sldId="336"/>
            <ac:grpSpMk id="76" creationId="{9F5461BB-44E0-4EDA-A11B-C026EB85006C}"/>
          </ac:grpSpMkLst>
        </pc:grpChg>
        <pc:grpChg chg="add del">
          <ac:chgData name="Cassandra Young" userId="80ef72a2-9eb9-40a4-9a4a-ef7941ba973d" providerId="ADAL" clId="{43522A63-7040-4791-910D-8604AE7A67D6}" dt="2022-04-28T03:18:38.589" v="6479" actId="26606"/>
          <ac:grpSpMkLst>
            <pc:docMk/>
            <pc:sldMk cId="3886868204" sldId="336"/>
            <ac:grpSpMk id="96" creationId="{9E29037F-B44F-4C6B-86A0-F428468D5673}"/>
          </ac:grpSpMkLst>
        </pc:grpChg>
        <pc:grpChg chg="add">
          <ac:chgData name="Cassandra Young" userId="80ef72a2-9eb9-40a4-9a4a-ef7941ba973d" providerId="ADAL" clId="{43522A63-7040-4791-910D-8604AE7A67D6}" dt="2022-04-28T03:18:38.589" v="6479" actId="26606"/>
          <ac:grpSpMkLst>
            <pc:docMk/>
            <pc:sldMk cId="3886868204" sldId="336"/>
            <ac:grpSpMk id="105" creationId="{F22CD7F3-3167-4F4D-8BD9-A959976FDDEC}"/>
          </ac:grpSpMkLst>
        </pc:grpChg>
        <pc:grpChg chg="add">
          <ac:chgData name="Cassandra Young" userId="80ef72a2-9eb9-40a4-9a4a-ef7941ba973d" providerId="ADAL" clId="{43522A63-7040-4791-910D-8604AE7A67D6}" dt="2022-04-28T03:18:38.589" v="6479" actId="26606"/>
          <ac:grpSpMkLst>
            <pc:docMk/>
            <pc:sldMk cId="3886868204" sldId="336"/>
            <ac:grpSpMk id="126" creationId="{96D16B4A-DE2A-43D2-8B45-EEEFFB5CE3C2}"/>
          </ac:grpSpMkLst>
        </pc:grpChg>
        <pc:picChg chg="add del">
          <ac:chgData name="Cassandra Young" userId="80ef72a2-9eb9-40a4-9a4a-ef7941ba973d" providerId="ADAL" clId="{43522A63-7040-4791-910D-8604AE7A67D6}" dt="2022-04-28T03:14:15.065" v="6449" actId="26606"/>
          <ac:picMkLst>
            <pc:docMk/>
            <pc:sldMk cId="3886868204" sldId="336"/>
            <ac:picMk id="10" creationId="{17FAD90D-2EF3-7A81-9093-4953D57FC764}"/>
          </ac:picMkLst>
        </pc:picChg>
        <pc:picChg chg="add del">
          <ac:chgData name="Cassandra Young" userId="80ef72a2-9eb9-40a4-9a4a-ef7941ba973d" providerId="ADAL" clId="{43522A63-7040-4791-910D-8604AE7A67D6}" dt="2022-04-28T03:16:14.858" v="6468" actId="26606"/>
          <ac:picMkLst>
            <pc:docMk/>
            <pc:sldMk cId="3886868204" sldId="336"/>
            <ac:picMk id="13" creationId="{A270253A-F604-24C4-C0D5-7D8BC12519D4}"/>
          </ac:picMkLst>
        </pc:picChg>
        <pc:picChg chg="add mod">
          <ac:chgData name="Cassandra Young" userId="80ef72a2-9eb9-40a4-9a4a-ef7941ba973d" providerId="ADAL" clId="{43522A63-7040-4791-910D-8604AE7A67D6}" dt="2022-04-28T03:18:38.589" v="6479" actId="26606"/>
          <ac:picMkLst>
            <pc:docMk/>
            <pc:sldMk cId="3886868204" sldId="336"/>
            <ac:picMk id="42" creationId="{EA62592E-3571-75D1-E85D-A94B76506979}"/>
          </ac:picMkLst>
        </pc:picChg>
      </pc:sldChg>
      <pc:sldChg chg="modSp mod">
        <pc:chgData name="Cassandra Young" userId="80ef72a2-9eb9-40a4-9a4a-ef7941ba973d" providerId="ADAL" clId="{43522A63-7040-4791-910D-8604AE7A67D6}" dt="2022-04-28T05:34:29.278" v="9657" actId="113"/>
        <pc:sldMkLst>
          <pc:docMk/>
          <pc:sldMk cId="2885424710" sldId="337"/>
        </pc:sldMkLst>
        <pc:spChg chg="mod">
          <ac:chgData name="Cassandra Young" userId="80ef72a2-9eb9-40a4-9a4a-ef7941ba973d" providerId="ADAL" clId="{43522A63-7040-4791-910D-8604AE7A67D6}" dt="2022-04-28T05:34:29.278" v="9657" actId="113"/>
          <ac:spMkLst>
            <pc:docMk/>
            <pc:sldMk cId="2885424710" sldId="337"/>
            <ac:spMk id="2" creationId="{C53B37CE-E276-493F-B9E1-662723B6A993}"/>
          </ac:spMkLst>
        </pc:spChg>
        <pc:spChg chg="mod">
          <ac:chgData name="Cassandra Young" userId="80ef72a2-9eb9-40a4-9a4a-ef7941ba973d" providerId="ADAL" clId="{43522A63-7040-4791-910D-8604AE7A67D6}" dt="2022-04-28T03:53:21.195" v="7628" actId="20577"/>
          <ac:spMkLst>
            <pc:docMk/>
            <pc:sldMk cId="2885424710" sldId="337"/>
            <ac:spMk id="3" creationId="{0A060B81-4EA3-4EEF-BD53-8814FF82B662}"/>
          </ac:spMkLst>
        </pc:spChg>
      </pc:sldChg>
      <pc:sldChg chg="delSp modSp mod">
        <pc:chgData name="Cassandra Young" userId="80ef72a2-9eb9-40a4-9a4a-ef7941ba973d" providerId="ADAL" clId="{43522A63-7040-4791-910D-8604AE7A67D6}" dt="2022-05-01T15:59:41.440" v="21554" actId="255"/>
        <pc:sldMkLst>
          <pc:docMk/>
          <pc:sldMk cId="1303784275" sldId="338"/>
        </pc:sldMkLst>
        <pc:spChg chg="mod">
          <ac:chgData name="Cassandra Young" userId="80ef72a2-9eb9-40a4-9a4a-ef7941ba973d" providerId="ADAL" clId="{43522A63-7040-4791-910D-8604AE7A67D6}" dt="2022-04-28T16:20:50.444" v="14959" actId="20577"/>
          <ac:spMkLst>
            <pc:docMk/>
            <pc:sldMk cId="1303784275" sldId="338"/>
            <ac:spMk id="2" creationId="{AA1A5427-62DF-41D4-A86E-BBE913E40A97}"/>
          </ac:spMkLst>
        </pc:spChg>
        <pc:spChg chg="mod">
          <ac:chgData name="Cassandra Young" userId="80ef72a2-9eb9-40a4-9a4a-ef7941ba973d" providerId="ADAL" clId="{43522A63-7040-4791-910D-8604AE7A67D6}" dt="2022-05-01T05:58:38.668" v="19822"/>
          <ac:spMkLst>
            <pc:docMk/>
            <pc:sldMk cId="1303784275" sldId="338"/>
            <ac:spMk id="10" creationId="{3AEC3CF0-B6B8-43AF-92C8-09AF57A14CF9}"/>
          </ac:spMkLst>
        </pc:spChg>
        <pc:spChg chg="mod">
          <ac:chgData name="Cassandra Young" userId="80ef72a2-9eb9-40a4-9a4a-ef7941ba973d" providerId="ADAL" clId="{43522A63-7040-4791-910D-8604AE7A67D6}" dt="2022-05-01T15:59:41.440" v="21554" actId="255"/>
          <ac:spMkLst>
            <pc:docMk/>
            <pc:sldMk cId="1303784275" sldId="338"/>
            <ac:spMk id="11" creationId="{8E547C78-B4C2-4BD2-9E99-6A5426E89F91}"/>
          </ac:spMkLst>
        </pc:spChg>
        <pc:picChg chg="del">
          <ac:chgData name="Cassandra Young" userId="80ef72a2-9eb9-40a4-9a4a-ef7941ba973d" providerId="ADAL" clId="{43522A63-7040-4791-910D-8604AE7A67D6}" dt="2022-04-28T04:37:24.045" v="8893"/>
          <ac:picMkLst>
            <pc:docMk/>
            <pc:sldMk cId="1303784275" sldId="338"/>
            <ac:picMk id="3" creationId="{FFF86E67-DFA0-44C7-9147-F765B1A475CA}"/>
          </ac:picMkLst>
        </pc:picChg>
      </pc:sldChg>
      <pc:sldChg chg="addSp delSp modSp new mod modClrScheme chgLayout">
        <pc:chgData name="Cassandra Young" userId="80ef72a2-9eb9-40a4-9a4a-ef7941ba973d" providerId="ADAL" clId="{43522A63-7040-4791-910D-8604AE7A67D6}" dt="2022-05-01T14:48:18.951" v="20292" actId="14"/>
        <pc:sldMkLst>
          <pc:docMk/>
          <pc:sldMk cId="4017706882" sldId="339"/>
        </pc:sldMkLst>
        <pc:spChg chg="mod ord">
          <ac:chgData name="Cassandra Young" userId="80ef72a2-9eb9-40a4-9a4a-ef7941ba973d" providerId="ADAL" clId="{43522A63-7040-4791-910D-8604AE7A67D6}" dt="2022-04-28T05:34:46.492" v="9661" actId="20577"/>
          <ac:spMkLst>
            <pc:docMk/>
            <pc:sldMk cId="4017706882" sldId="339"/>
            <ac:spMk id="2" creationId="{362D4C27-BF4E-48B6-80D0-E030DFB189C6}"/>
          </ac:spMkLst>
        </pc:spChg>
        <pc:spChg chg="del mod ord">
          <ac:chgData name="Cassandra Young" userId="80ef72a2-9eb9-40a4-9a4a-ef7941ba973d" providerId="ADAL" clId="{43522A63-7040-4791-910D-8604AE7A67D6}" dt="2022-04-28T04:44:40.030" v="8951" actId="700"/>
          <ac:spMkLst>
            <pc:docMk/>
            <pc:sldMk cId="4017706882" sldId="339"/>
            <ac:spMk id="3" creationId="{4CD2F806-5DE1-45C4-B102-4EB93D1ECA04}"/>
          </ac:spMkLst>
        </pc:spChg>
        <pc:spChg chg="del">
          <ac:chgData name="Cassandra Young" userId="80ef72a2-9eb9-40a4-9a4a-ef7941ba973d" providerId="ADAL" clId="{43522A63-7040-4791-910D-8604AE7A67D6}" dt="2022-04-28T04:44:40.030" v="8951" actId="700"/>
          <ac:spMkLst>
            <pc:docMk/>
            <pc:sldMk cId="4017706882" sldId="339"/>
            <ac:spMk id="4" creationId="{3E943C68-E06F-4244-ADE7-88DDD0AA3604}"/>
          </ac:spMkLst>
        </pc:spChg>
        <pc:spChg chg="mod ord">
          <ac:chgData name="Cassandra Young" userId="80ef72a2-9eb9-40a4-9a4a-ef7941ba973d" providerId="ADAL" clId="{43522A63-7040-4791-910D-8604AE7A67D6}" dt="2022-04-28T04:44:40.030" v="8951" actId="700"/>
          <ac:spMkLst>
            <pc:docMk/>
            <pc:sldMk cId="4017706882" sldId="339"/>
            <ac:spMk id="5" creationId="{B68F6313-E9AB-4F2C-8FE0-F108B555C100}"/>
          </ac:spMkLst>
        </pc:spChg>
        <pc:spChg chg="mod ord">
          <ac:chgData name="Cassandra Young" userId="80ef72a2-9eb9-40a4-9a4a-ef7941ba973d" providerId="ADAL" clId="{43522A63-7040-4791-910D-8604AE7A67D6}" dt="2022-04-28T04:44:40.030" v="8951" actId="700"/>
          <ac:spMkLst>
            <pc:docMk/>
            <pc:sldMk cId="4017706882" sldId="339"/>
            <ac:spMk id="6" creationId="{DE1F60F0-F675-4DE9-8C3C-72E9F0128619}"/>
          </ac:spMkLst>
        </pc:spChg>
        <pc:spChg chg="mod ord">
          <ac:chgData name="Cassandra Young" userId="80ef72a2-9eb9-40a4-9a4a-ef7941ba973d" providerId="ADAL" clId="{43522A63-7040-4791-910D-8604AE7A67D6}" dt="2022-04-28T04:44:40.030" v="8951" actId="700"/>
          <ac:spMkLst>
            <pc:docMk/>
            <pc:sldMk cId="4017706882" sldId="339"/>
            <ac:spMk id="7" creationId="{3856493C-A0DE-467D-B195-D5AC65ED6E46}"/>
          </ac:spMkLst>
        </pc:spChg>
        <pc:spChg chg="add mod ord">
          <ac:chgData name="Cassandra Young" userId="80ef72a2-9eb9-40a4-9a4a-ef7941ba973d" providerId="ADAL" clId="{43522A63-7040-4791-910D-8604AE7A67D6}" dt="2022-05-01T14:48:18.951" v="20292" actId="14"/>
          <ac:spMkLst>
            <pc:docMk/>
            <pc:sldMk cId="4017706882" sldId="339"/>
            <ac:spMk id="8" creationId="{0143FAD9-F4C8-4C36-BD6A-2E1B4F066E63}"/>
          </ac:spMkLst>
        </pc:spChg>
      </pc:sldChg>
      <pc:sldChg chg="modSp add mod ord">
        <pc:chgData name="Cassandra Young" userId="80ef72a2-9eb9-40a4-9a4a-ef7941ba973d" providerId="ADAL" clId="{43522A63-7040-4791-910D-8604AE7A67D6}" dt="2022-05-01T03:42:14.196" v="19692" actId="15"/>
        <pc:sldMkLst>
          <pc:docMk/>
          <pc:sldMk cId="389235498" sldId="340"/>
        </pc:sldMkLst>
        <pc:spChg chg="mod">
          <ac:chgData name="Cassandra Young" userId="80ef72a2-9eb9-40a4-9a4a-ef7941ba973d" providerId="ADAL" clId="{43522A63-7040-4791-910D-8604AE7A67D6}" dt="2022-05-01T03:42:14.196" v="19692" actId="15"/>
          <ac:spMkLst>
            <pc:docMk/>
            <pc:sldMk cId="389235498" sldId="340"/>
            <ac:spMk id="12" creationId="{03ED8B83-47DA-46A8-A4C0-8E127B09B5C9}"/>
          </ac:spMkLst>
        </pc:spChg>
      </pc:sldChg>
      <pc:sldChg chg="addSp delSp modSp new del mod modClrScheme chgLayout">
        <pc:chgData name="Cassandra Young" userId="80ef72a2-9eb9-40a4-9a4a-ef7941ba973d" providerId="ADAL" clId="{43522A63-7040-4791-910D-8604AE7A67D6}" dt="2022-04-27T22:40:04.187" v="4609" actId="47"/>
        <pc:sldMkLst>
          <pc:docMk/>
          <pc:sldMk cId="2717112166" sldId="341"/>
        </pc:sldMkLst>
        <pc:spChg chg="del mod ord">
          <ac:chgData name="Cassandra Young" userId="80ef72a2-9eb9-40a4-9a4a-ef7941ba973d" providerId="ADAL" clId="{43522A63-7040-4791-910D-8604AE7A67D6}" dt="2022-04-27T22:20:55.470" v="4197" actId="700"/>
          <ac:spMkLst>
            <pc:docMk/>
            <pc:sldMk cId="2717112166" sldId="341"/>
            <ac:spMk id="2" creationId="{D115AC1D-C010-4B2A-8398-BF00658EFE6B}"/>
          </ac:spMkLst>
        </pc:spChg>
        <pc:spChg chg="mod ord">
          <ac:chgData name="Cassandra Young" userId="80ef72a2-9eb9-40a4-9a4a-ef7941ba973d" providerId="ADAL" clId="{43522A63-7040-4791-910D-8604AE7A67D6}" dt="2022-04-27T22:30:51.037" v="4280" actId="20577"/>
          <ac:spMkLst>
            <pc:docMk/>
            <pc:sldMk cId="2717112166" sldId="341"/>
            <ac:spMk id="3" creationId="{0B35C77B-655F-4BD2-9AE1-7164F594C9E2}"/>
          </ac:spMkLst>
        </pc:spChg>
        <pc:spChg chg="mod ord">
          <ac:chgData name="Cassandra Young" userId="80ef72a2-9eb9-40a4-9a4a-ef7941ba973d" providerId="ADAL" clId="{43522A63-7040-4791-910D-8604AE7A67D6}" dt="2022-04-27T22:21:10.735" v="4198" actId="700"/>
          <ac:spMkLst>
            <pc:docMk/>
            <pc:sldMk cId="2717112166" sldId="341"/>
            <ac:spMk id="4" creationId="{205A751D-12E6-4C9E-9E55-CBD8E505FE69}"/>
          </ac:spMkLst>
        </pc:spChg>
        <pc:spChg chg="mod ord">
          <ac:chgData name="Cassandra Young" userId="80ef72a2-9eb9-40a4-9a4a-ef7941ba973d" providerId="ADAL" clId="{43522A63-7040-4791-910D-8604AE7A67D6}" dt="2022-04-27T22:21:10.735" v="4198" actId="700"/>
          <ac:spMkLst>
            <pc:docMk/>
            <pc:sldMk cId="2717112166" sldId="341"/>
            <ac:spMk id="5" creationId="{66F530C2-B849-48D9-8B07-50450EBEF449}"/>
          </ac:spMkLst>
        </pc:spChg>
        <pc:spChg chg="mod ord">
          <ac:chgData name="Cassandra Young" userId="80ef72a2-9eb9-40a4-9a4a-ef7941ba973d" providerId="ADAL" clId="{43522A63-7040-4791-910D-8604AE7A67D6}" dt="2022-04-27T22:21:10.735" v="4198" actId="700"/>
          <ac:spMkLst>
            <pc:docMk/>
            <pc:sldMk cId="2717112166" sldId="341"/>
            <ac:spMk id="6" creationId="{C104E7F1-BFB0-4382-BA16-1CA1C33F5FE5}"/>
          </ac:spMkLst>
        </pc:spChg>
        <pc:spChg chg="add del mod ord">
          <ac:chgData name="Cassandra Young" userId="80ef72a2-9eb9-40a4-9a4a-ef7941ba973d" providerId="ADAL" clId="{43522A63-7040-4791-910D-8604AE7A67D6}" dt="2022-04-27T22:21:10.735" v="4198" actId="700"/>
          <ac:spMkLst>
            <pc:docMk/>
            <pc:sldMk cId="2717112166" sldId="341"/>
            <ac:spMk id="7" creationId="{853314A7-5E02-4358-8334-89B3C03EB392}"/>
          </ac:spMkLst>
        </pc:spChg>
        <pc:spChg chg="add mod ord">
          <ac:chgData name="Cassandra Young" userId="80ef72a2-9eb9-40a4-9a4a-ef7941ba973d" providerId="ADAL" clId="{43522A63-7040-4791-910D-8604AE7A67D6}" dt="2022-04-27T22:23:20.675" v="4262" actId="27636"/>
          <ac:spMkLst>
            <pc:docMk/>
            <pc:sldMk cId="2717112166" sldId="341"/>
            <ac:spMk id="8" creationId="{8FAA830B-8CF9-4481-A0AA-577D5E376549}"/>
          </ac:spMkLst>
        </pc:spChg>
      </pc:sldChg>
      <pc:sldChg chg="addSp delSp modSp new mod ord setBg">
        <pc:chgData name="Cassandra Young" userId="80ef72a2-9eb9-40a4-9a4a-ef7941ba973d" providerId="ADAL" clId="{43522A63-7040-4791-910D-8604AE7A67D6}" dt="2022-04-28T04:36:32.904" v="8878"/>
        <pc:sldMkLst>
          <pc:docMk/>
          <pc:sldMk cId="2638211387" sldId="342"/>
        </pc:sldMkLst>
        <pc:spChg chg="mod">
          <ac:chgData name="Cassandra Young" userId="80ef72a2-9eb9-40a4-9a4a-ef7941ba973d" providerId="ADAL" clId="{43522A63-7040-4791-910D-8604AE7A67D6}" dt="2022-04-27T22:54:32.769" v="4700" actId="255"/>
          <ac:spMkLst>
            <pc:docMk/>
            <pc:sldMk cId="2638211387" sldId="342"/>
            <ac:spMk id="2" creationId="{DB606C5C-8029-46E9-BDDD-A2FEA5246500}"/>
          </ac:spMkLst>
        </pc:spChg>
        <pc:spChg chg="del">
          <ac:chgData name="Cassandra Young" userId="80ef72a2-9eb9-40a4-9a4a-ef7941ba973d" providerId="ADAL" clId="{43522A63-7040-4791-910D-8604AE7A67D6}" dt="2022-04-27T22:52:29.799" v="4687" actId="26606"/>
          <ac:spMkLst>
            <pc:docMk/>
            <pc:sldMk cId="2638211387" sldId="342"/>
            <ac:spMk id="3" creationId="{5A50110A-CEB6-4EA7-9B3E-ABD9DDA1CD6C}"/>
          </ac:spMkLst>
        </pc:spChg>
        <pc:spChg chg="mod">
          <ac:chgData name="Cassandra Young" userId="80ef72a2-9eb9-40a4-9a4a-ef7941ba973d" providerId="ADAL" clId="{43522A63-7040-4791-910D-8604AE7A67D6}" dt="2022-04-27T22:52:29.799" v="4687" actId="26606"/>
          <ac:spMkLst>
            <pc:docMk/>
            <pc:sldMk cId="2638211387" sldId="342"/>
            <ac:spMk id="4" creationId="{EAA18FAD-BC6A-4959-BEBC-E239CEA7F4F3}"/>
          </ac:spMkLst>
        </pc:spChg>
        <pc:spChg chg="mod ord">
          <ac:chgData name="Cassandra Young" userId="80ef72a2-9eb9-40a4-9a4a-ef7941ba973d" providerId="ADAL" clId="{43522A63-7040-4791-910D-8604AE7A67D6}" dt="2022-04-27T22:52:29.799" v="4687" actId="26606"/>
          <ac:spMkLst>
            <pc:docMk/>
            <pc:sldMk cId="2638211387" sldId="342"/>
            <ac:spMk id="5" creationId="{25274974-6865-4813-B9C2-C18B5A6B1089}"/>
          </ac:spMkLst>
        </pc:spChg>
        <pc:spChg chg="mod">
          <ac:chgData name="Cassandra Young" userId="80ef72a2-9eb9-40a4-9a4a-ef7941ba973d" providerId="ADAL" clId="{43522A63-7040-4791-910D-8604AE7A67D6}" dt="2022-04-27T22:52:29.799" v="4687" actId="26606"/>
          <ac:spMkLst>
            <pc:docMk/>
            <pc:sldMk cId="2638211387" sldId="342"/>
            <ac:spMk id="6" creationId="{4A50B72D-06A2-4647-B120-51E9FCECDC3E}"/>
          </ac:spMkLst>
        </pc:spChg>
        <pc:spChg chg="add">
          <ac:chgData name="Cassandra Young" userId="80ef72a2-9eb9-40a4-9a4a-ef7941ba973d" providerId="ADAL" clId="{43522A63-7040-4791-910D-8604AE7A67D6}" dt="2022-04-27T22:52:29.799" v="4687" actId="26606"/>
          <ac:spMkLst>
            <pc:docMk/>
            <pc:sldMk cId="2638211387" sldId="342"/>
            <ac:spMk id="38" creationId="{D7861870-6A8E-4DDD-8DE2-909CFFBD3AF8}"/>
          </ac:spMkLst>
        </pc:spChg>
        <pc:spChg chg="add">
          <ac:chgData name="Cassandra Young" userId="80ef72a2-9eb9-40a4-9a4a-ef7941ba973d" providerId="ADAL" clId="{43522A63-7040-4791-910D-8604AE7A67D6}" dt="2022-04-27T22:52:29.799" v="4687" actId="26606"/>
          <ac:spMkLst>
            <pc:docMk/>
            <pc:sldMk cId="2638211387" sldId="342"/>
            <ac:spMk id="61" creationId="{636734CA-7DEB-4ADB-B824-0E93650EADF9}"/>
          </ac:spMkLst>
        </pc:spChg>
        <pc:grpChg chg="add">
          <ac:chgData name="Cassandra Young" userId="80ef72a2-9eb9-40a4-9a4a-ef7941ba973d" providerId="ADAL" clId="{43522A63-7040-4791-910D-8604AE7A67D6}" dt="2022-04-27T22:52:29.799" v="4687" actId="26606"/>
          <ac:grpSpMkLst>
            <pc:docMk/>
            <pc:sldMk cId="2638211387" sldId="342"/>
            <ac:grpSpMk id="12" creationId="{5D307D92-1B71-4BC9-9CC2-651007D6DFA8}"/>
          </ac:grpSpMkLst>
        </pc:grpChg>
        <pc:grpChg chg="add">
          <ac:chgData name="Cassandra Young" userId="80ef72a2-9eb9-40a4-9a4a-ef7941ba973d" providerId="ADAL" clId="{43522A63-7040-4791-910D-8604AE7A67D6}" dt="2022-04-27T22:52:29.799" v="4687" actId="26606"/>
          <ac:grpSpMkLst>
            <pc:docMk/>
            <pc:sldMk cId="2638211387" sldId="342"/>
            <ac:grpSpMk id="33" creationId="{7A654156-2BF2-421C-9490-638BE7162257}"/>
          </ac:grpSpMkLst>
        </pc:grpChg>
        <pc:grpChg chg="add">
          <ac:chgData name="Cassandra Young" userId="80ef72a2-9eb9-40a4-9a4a-ef7941ba973d" providerId="ADAL" clId="{43522A63-7040-4791-910D-8604AE7A67D6}" dt="2022-04-27T22:52:29.799" v="4687" actId="26606"/>
          <ac:grpSpMkLst>
            <pc:docMk/>
            <pc:sldMk cId="2638211387" sldId="342"/>
            <ac:grpSpMk id="40" creationId="{0E655274-3DE0-4DF9-B537-2873BEFDF0C4}"/>
          </ac:grpSpMkLst>
        </pc:grpChg>
        <pc:grpChg chg="add">
          <ac:chgData name="Cassandra Young" userId="80ef72a2-9eb9-40a4-9a4a-ef7941ba973d" providerId="ADAL" clId="{43522A63-7040-4791-910D-8604AE7A67D6}" dt="2022-04-27T22:52:29.799" v="4687" actId="26606"/>
          <ac:grpSpMkLst>
            <pc:docMk/>
            <pc:sldMk cId="2638211387" sldId="342"/>
            <ac:grpSpMk id="63" creationId="{DE625A4C-E525-4DF0-9380-249F5C8AB10E}"/>
          </ac:grpSpMkLst>
        </pc:grpChg>
        <pc:picChg chg="add mod ord">
          <ac:chgData name="Cassandra Young" userId="80ef72a2-9eb9-40a4-9a4a-ef7941ba973d" providerId="ADAL" clId="{43522A63-7040-4791-910D-8604AE7A67D6}" dt="2022-04-27T22:55:19.458" v="4704" actId="1076"/>
          <ac:picMkLst>
            <pc:docMk/>
            <pc:sldMk cId="2638211387" sldId="342"/>
            <ac:picMk id="7" creationId="{7697AA5C-542B-4B4D-A83C-64F8C170D658}"/>
          </ac:picMkLst>
        </pc:picChg>
      </pc:sldChg>
      <pc:sldChg chg="addSp delSp modSp add del mod setBg">
        <pc:chgData name="Cassandra Young" userId="80ef72a2-9eb9-40a4-9a4a-ef7941ba973d" providerId="ADAL" clId="{43522A63-7040-4791-910D-8604AE7A67D6}" dt="2022-04-28T19:14:19.384" v="16064" actId="47"/>
        <pc:sldMkLst>
          <pc:docMk/>
          <pc:sldMk cId="1911956396" sldId="343"/>
        </pc:sldMkLst>
        <pc:spChg chg="mod">
          <ac:chgData name="Cassandra Young" userId="80ef72a2-9eb9-40a4-9a4a-ef7941ba973d" providerId="ADAL" clId="{43522A63-7040-4791-910D-8604AE7A67D6}" dt="2022-04-28T07:22:22.572" v="13380" actId="20577"/>
          <ac:spMkLst>
            <pc:docMk/>
            <pc:sldMk cId="1911956396" sldId="343"/>
            <ac:spMk id="2" creationId="{C53B37CE-E276-493F-B9E1-662723B6A993}"/>
          </ac:spMkLst>
        </pc:spChg>
        <pc:spChg chg="mod ord">
          <ac:chgData name="Cassandra Young" userId="80ef72a2-9eb9-40a4-9a4a-ef7941ba973d" providerId="ADAL" clId="{43522A63-7040-4791-910D-8604AE7A67D6}" dt="2022-04-28T00:56:30.687" v="5698" actId="114"/>
          <ac:spMkLst>
            <pc:docMk/>
            <pc:sldMk cId="1911956396" sldId="343"/>
            <ac:spMk id="3" creationId="{0A060B81-4EA3-4EEF-BD53-8814FF82B662}"/>
          </ac:spMkLst>
        </pc:spChg>
        <pc:spChg chg="mod">
          <ac:chgData name="Cassandra Young" userId="80ef72a2-9eb9-40a4-9a4a-ef7941ba973d" providerId="ADAL" clId="{43522A63-7040-4791-910D-8604AE7A67D6}" dt="2022-04-28T00:51:48.053" v="5616" actId="26606"/>
          <ac:spMkLst>
            <pc:docMk/>
            <pc:sldMk cId="1911956396" sldId="343"/>
            <ac:spMk id="4" creationId="{2F2641A1-7872-499D-BAFB-F39D517D8D10}"/>
          </ac:spMkLst>
        </pc:spChg>
        <pc:spChg chg="mod ord">
          <ac:chgData name="Cassandra Young" userId="80ef72a2-9eb9-40a4-9a4a-ef7941ba973d" providerId="ADAL" clId="{43522A63-7040-4791-910D-8604AE7A67D6}" dt="2022-04-28T00:51:48.053" v="5616" actId="26606"/>
          <ac:spMkLst>
            <pc:docMk/>
            <pc:sldMk cId="1911956396" sldId="343"/>
            <ac:spMk id="5" creationId="{00614CB9-D951-4256-85E4-10A0B16A1981}"/>
          </ac:spMkLst>
        </pc:spChg>
        <pc:spChg chg="mod">
          <ac:chgData name="Cassandra Young" userId="80ef72a2-9eb9-40a4-9a4a-ef7941ba973d" providerId="ADAL" clId="{43522A63-7040-4791-910D-8604AE7A67D6}" dt="2022-04-28T00:51:48.053" v="5616" actId="26606"/>
          <ac:spMkLst>
            <pc:docMk/>
            <pc:sldMk cId="1911956396" sldId="343"/>
            <ac:spMk id="6" creationId="{A3D976C8-E9C4-4978-95C3-6EEFEDFCB0FF}"/>
          </ac:spMkLst>
        </pc:spChg>
        <pc:spChg chg="add del">
          <ac:chgData name="Cassandra Young" userId="80ef72a2-9eb9-40a4-9a4a-ef7941ba973d" providerId="ADAL" clId="{43522A63-7040-4791-910D-8604AE7A67D6}" dt="2022-04-28T00:51:48.053" v="5616" actId="26606"/>
          <ac:spMkLst>
            <pc:docMk/>
            <pc:sldMk cId="1911956396" sldId="343"/>
            <ac:spMk id="12" creationId="{E3392829-E535-436D-B4A9-1594360DD5FB}"/>
          </ac:spMkLst>
        </pc:spChg>
        <pc:spChg chg="add del">
          <ac:chgData name="Cassandra Young" userId="80ef72a2-9eb9-40a4-9a4a-ef7941ba973d" providerId="ADAL" clId="{43522A63-7040-4791-910D-8604AE7A67D6}" dt="2022-04-28T00:51:48.053" v="5616" actId="26606"/>
          <ac:spMkLst>
            <pc:docMk/>
            <pc:sldMk cId="1911956396" sldId="343"/>
            <ac:spMk id="37" creationId="{A21F7366-2538-461A-93DF-E4DC44CA72B8}"/>
          </ac:spMkLst>
        </pc:spChg>
        <pc:spChg chg="add del">
          <ac:chgData name="Cassandra Young" userId="80ef72a2-9eb9-40a4-9a4a-ef7941ba973d" providerId="ADAL" clId="{43522A63-7040-4791-910D-8604AE7A67D6}" dt="2022-04-28T00:51:48.053" v="5616" actId="26606"/>
          <ac:spMkLst>
            <pc:docMk/>
            <pc:sldMk cId="1911956396" sldId="343"/>
            <ac:spMk id="39" creationId="{4BC27E06-D4CD-4D2E-BCFA-F3C24F3FBB0C}"/>
          </ac:spMkLst>
        </pc:spChg>
        <pc:spChg chg="add del">
          <ac:chgData name="Cassandra Young" userId="80ef72a2-9eb9-40a4-9a4a-ef7941ba973d" providerId="ADAL" clId="{43522A63-7040-4791-910D-8604AE7A67D6}" dt="2022-04-28T00:51:48.053" v="5616" actId="26606"/>
          <ac:spMkLst>
            <pc:docMk/>
            <pc:sldMk cId="1911956396" sldId="343"/>
            <ac:spMk id="41" creationId="{E7A18126-6C14-43BD-9324-A24B1FFEC53B}"/>
          </ac:spMkLst>
        </pc:spChg>
        <pc:spChg chg="add del">
          <ac:chgData name="Cassandra Young" userId="80ef72a2-9eb9-40a4-9a4a-ef7941ba973d" providerId="ADAL" clId="{43522A63-7040-4791-910D-8604AE7A67D6}" dt="2022-04-28T00:51:48.053" v="5616" actId="26606"/>
          <ac:spMkLst>
            <pc:docMk/>
            <pc:sldMk cId="1911956396" sldId="343"/>
            <ac:spMk id="43" creationId="{678C6D52-FB3C-48C6-B053-B3216B7B560F}"/>
          </ac:spMkLst>
        </pc:spChg>
        <pc:spChg chg="add">
          <ac:chgData name="Cassandra Young" userId="80ef72a2-9eb9-40a4-9a4a-ef7941ba973d" providerId="ADAL" clId="{43522A63-7040-4791-910D-8604AE7A67D6}" dt="2022-04-28T00:51:48.053" v="5616" actId="26606"/>
          <ac:spMkLst>
            <pc:docMk/>
            <pc:sldMk cId="1911956396" sldId="343"/>
            <ac:spMk id="48" creationId="{B60B5995-5863-433A-BD78-B159F305FD8F}"/>
          </ac:spMkLst>
        </pc:spChg>
        <pc:spChg chg="add">
          <ac:chgData name="Cassandra Young" userId="80ef72a2-9eb9-40a4-9a4a-ef7941ba973d" providerId="ADAL" clId="{43522A63-7040-4791-910D-8604AE7A67D6}" dt="2022-04-28T00:51:48.053" v="5616" actId="26606"/>
          <ac:spMkLst>
            <pc:docMk/>
            <pc:sldMk cId="1911956396" sldId="343"/>
            <ac:spMk id="73" creationId="{E972DE0D-2E53-4159-ABD3-C601524262C2}"/>
          </ac:spMkLst>
        </pc:spChg>
        <pc:grpChg chg="add del">
          <ac:chgData name="Cassandra Young" userId="80ef72a2-9eb9-40a4-9a4a-ef7941ba973d" providerId="ADAL" clId="{43522A63-7040-4791-910D-8604AE7A67D6}" dt="2022-04-28T00:51:48.053" v="5616" actId="26606"/>
          <ac:grpSpMkLst>
            <pc:docMk/>
            <pc:sldMk cId="1911956396" sldId="343"/>
            <ac:grpSpMk id="14" creationId="{08B48F69-2D5B-4553-90E3-156A0E298327}"/>
          </ac:grpSpMkLst>
        </pc:grpChg>
        <pc:grpChg chg="add">
          <ac:chgData name="Cassandra Young" userId="80ef72a2-9eb9-40a4-9a4a-ef7941ba973d" providerId="ADAL" clId="{43522A63-7040-4791-910D-8604AE7A67D6}" dt="2022-04-28T00:51:48.053" v="5616" actId="26606"/>
          <ac:grpSpMkLst>
            <pc:docMk/>
            <pc:sldMk cId="1911956396" sldId="343"/>
            <ac:grpSpMk id="50" creationId="{CB83A1FE-CD2B-4685-8958-324103F588B9}"/>
          </ac:grpSpMkLst>
        </pc:grpChg>
        <pc:picChg chg="add mod ord modCrop">
          <ac:chgData name="Cassandra Young" userId="80ef72a2-9eb9-40a4-9a4a-ef7941ba973d" providerId="ADAL" clId="{43522A63-7040-4791-910D-8604AE7A67D6}" dt="2022-04-28T00:52:39.974" v="5623" actId="1076"/>
          <ac:picMkLst>
            <pc:docMk/>
            <pc:sldMk cId="1911956396" sldId="343"/>
            <ac:picMk id="7" creationId="{0A1FF277-BE89-47E5-9287-1429E67F4A36}"/>
          </ac:picMkLst>
        </pc:picChg>
      </pc:sldChg>
      <pc:sldChg chg="modSp add del mod ord">
        <pc:chgData name="Cassandra Young" userId="80ef72a2-9eb9-40a4-9a4a-ef7941ba973d" providerId="ADAL" clId="{43522A63-7040-4791-910D-8604AE7A67D6}" dt="2022-04-28T19:13:41.354" v="16032" actId="47"/>
        <pc:sldMkLst>
          <pc:docMk/>
          <pc:sldMk cId="2549151694" sldId="344"/>
        </pc:sldMkLst>
        <pc:spChg chg="mod">
          <ac:chgData name="Cassandra Young" userId="80ef72a2-9eb9-40a4-9a4a-ef7941ba973d" providerId="ADAL" clId="{43522A63-7040-4791-910D-8604AE7A67D6}" dt="2022-04-27T22:51:26.628" v="4639" actId="20577"/>
          <ac:spMkLst>
            <pc:docMk/>
            <pc:sldMk cId="2549151694" sldId="344"/>
            <ac:spMk id="3" creationId="{0A060B81-4EA3-4EEF-BD53-8814FF82B662}"/>
          </ac:spMkLst>
        </pc:spChg>
      </pc:sldChg>
      <pc:sldChg chg="modSp add del mod">
        <pc:chgData name="Cassandra Young" userId="80ef72a2-9eb9-40a4-9a4a-ef7941ba973d" providerId="ADAL" clId="{43522A63-7040-4791-910D-8604AE7A67D6}" dt="2022-04-28T07:21:52.467" v="13358" actId="47"/>
        <pc:sldMkLst>
          <pc:docMk/>
          <pc:sldMk cId="3631967273" sldId="345"/>
        </pc:sldMkLst>
        <pc:spChg chg="mod">
          <ac:chgData name="Cassandra Young" userId="80ef72a2-9eb9-40a4-9a4a-ef7941ba973d" providerId="ADAL" clId="{43522A63-7040-4791-910D-8604AE7A67D6}" dt="2022-04-27T22:50:28.467" v="4625" actId="20577"/>
          <ac:spMkLst>
            <pc:docMk/>
            <pc:sldMk cId="3631967273" sldId="345"/>
            <ac:spMk id="2" creationId="{C53B37CE-E276-493F-B9E1-662723B6A993}"/>
          </ac:spMkLst>
        </pc:spChg>
        <pc:spChg chg="mod">
          <ac:chgData name="Cassandra Young" userId="80ef72a2-9eb9-40a4-9a4a-ef7941ba973d" providerId="ADAL" clId="{43522A63-7040-4791-910D-8604AE7A67D6}" dt="2022-04-27T22:51:38.974" v="4643" actId="5793"/>
          <ac:spMkLst>
            <pc:docMk/>
            <pc:sldMk cId="3631967273" sldId="345"/>
            <ac:spMk id="3" creationId="{0A060B81-4EA3-4EEF-BD53-8814FF82B662}"/>
          </ac:spMkLst>
        </pc:spChg>
      </pc:sldChg>
      <pc:sldChg chg="modSp add mod ord">
        <pc:chgData name="Cassandra Young" userId="80ef72a2-9eb9-40a4-9a4a-ef7941ba973d" providerId="ADAL" clId="{43522A63-7040-4791-910D-8604AE7A67D6}" dt="2022-05-01T02:56:28.961" v="18979" actId="20577"/>
        <pc:sldMkLst>
          <pc:docMk/>
          <pc:sldMk cId="2196331276" sldId="346"/>
        </pc:sldMkLst>
        <pc:spChg chg="mod">
          <ac:chgData name="Cassandra Young" userId="80ef72a2-9eb9-40a4-9a4a-ef7941ba973d" providerId="ADAL" clId="{43522A63-7040-4791-910D-8604AE7A67D6}" dt="2022-04-27T22:56:56.507" v="4715" actId="20577"/>
          <ac:spMkLst>
            <pc:docMk/>
            <pc:sldMk cId="2196331276" sldId="346"/>
            <ac:spMk id="2" creationId="{C53B37CE-E276-493F-B9E1-662723B6A993}"/>
          </ac:spMkLst>
        </pc:spChg>
        <pc:spChg chg="mod">
          <ac:chgData name="Cassandra Young" userId="80ef72a2-9eb9-40a4-9a4a-ef7941ba973d" providerId="ADAL" clId="{43522A63-7040-4791-910D-8604AE7A67D6}" dt="2022-05-01T02:56:28.961" v="18979" actId="20577"/>
          <ac:spMkLst>
            <pc:docMk/>
            <pc:sldMk cId="2196331276" sldId="346"/>
            <ac:spMk id="3" creationId="{0A060B81-4EA3-4EEF-BD53-8814FF82B662}"/>
          </ac:spMkLst>
        </pc:spChg>
      </pc:sldChg>
      <pc:sldChg chg="new del">
        <pc:chgData name="Cassandra Young" userId="80ef72a2-9eb9-40a4-9a4a-ef7941ba973d" providerId="ADAL" clId="{43522A63-7040-4791-910D-8604AE7A67D6}" dt="2022-04-28T07:22:40.304" v="13381" actId="47"/>
        <pc:sldMkLst>
          <pc:docMk/>
          <pc:sldMk cId="1515982812" sldId="347"/>
        </pc:sldMkLst>
      </pc:sldChg>
      <pc:sldChg chg="addSp delSp modSp new mod modClrScheme delAnim modAnim chgLayout">
        <pc:chgData name="Cassandra Young" userId="80ef72a2-9eb9-40a4-9a4a-ef7941ba973d" providerId="ADAL" clId="{43522A63-7040-4791-910D-8604AE7A67D6}" dt="2022-04-28T18:40:39.934" v="15197"/>
        <pc:sldMkLst>
          <pc:docMk/>
          <pc:sldMk cId="412514764" sldId="348"/>
        </pc:sldMkLst>
        <pc:spChg chg="del">
          <ac:chgData name="Cassandra Young" userId="80ef72a2-9eb9-40a4-9a4a-ef7941ba973d" providerId="ADAL" clId="{43522A63-7040-4791-910D-8604AE7A67D6}" dt="2022-04-27T23:26:20.687" v="4921" actId="700"/>
          <ac:spMkLst>
            <pc:docMk/>
            <pc:sldMk cId="412514764" sldId="348"/>
            <ac:spMk id="2" creationId="{3155CA81-909B-425B-908D-1C49C7C7834F}"/>
          </ac:spMkLst>
        </pc:spChg>
        <pc:spChg chg="del">
          <ac:chgData name="Cassandra Young" userId="80ef72a2-9eb9-40a4-9a4a-ef7941ba973d" providerId="ADAL" clId="{43522A63-7040-4791-910D-8604AE7A67D6}" dt="2022-04-27T23:26:20.687" v="4921" actId="700"/>
          <ac:spMkLst>
            <pc:docMk/>
            <pc:sldMk cId="412514764" sldId="348"/>
            <ac:spMk id="3" creationId="{8EEAECEB-03B6-4DB3-968C-259C863BF392}"/>
          </ac:spMkLst>
        </pc:spChg>
        <pc:spChg chg="mod ord">
          <ac:chgData name="Cassandra Young" userId="80ef72a2-9eb9-40a4-9a4a-ef7941ba973d" providerId="ADAL" clId="{43522A63-7040-4791-910D-8604AE7A67D6}" dt="2022-04-28T04:28:22.774" v="8742" actId="700"/>
          <ac:spMkLst>
            <pc:docMk/>
            <pc:sldMk cId="412514764" sldId="348"/>
            <ac:spMk id="4" creationId="{CD526465-4914-48A8-8965-8EDE1BFDB6F2}"/>
          </ac:spMkLst>
        </pc:spChg>
        <pc:spChg chg="mod ord">
          <ac:chgData name="Cassandra Young" userId="80ef72a2-9eb9-40a4-9a4a-ef7941ba973d" providerId="ADAL" clId="{43522A63-7040-4791-910D-8604AE7A67D6}" dt="2022-04-28T04:28:22.774" v="8742" actId="700"/>
          <ac:spMkLst>
            <pc:docMk/>
            <pc:sldMk cId="412514764" sldId="348"/>
            <ac:spMk id="5" creationId="{DB6A4BF0-7BDB-46F3-B82F-324511E2D538}"/>
          </ac:spMkLst>
        </pc:spChg>
        <pc:spChg chg="mod ord">
          <ac:chgData name="Cassandra Young" userId="80ef72a2-9eb9-40a4-9a4a-ef7941ba973d" providerId="ADAL" clId="{43522A63-7040-4791-910D-8604AE7A67D6}" dt="2022-04-28T04:28:22.774" v="8742" actId="700"/>
          <ac:spMkLst>
            <pc:docMk/>
            <pc:sldMk cId="412514764" sldId="348"/>
            <ac:spMk id="6" creationId="{4B5FB63D-759C-4D66-84EE-3342064E2A3F}"/>
          </ac:spMkLst>
        </pc:spChg>
        <pc:spChg chg="add mod">
          <ac:chgData name="Cassandra Young" userId="80ef72a2-9eb9-40a4-9a4a-ef7941ba973d" providerId="ADAL" clId="{43522A63-7040-4791-910D-8604AE7A67D6}" dt="2022-04-27T23:34:30.757" v="5187" actId="14100"/>
          <ac:spMkLst>
            <pc:docMk/>
            <pc:sldMk cId="412514764" sldId="348"/>
            <ac:spMk id="7" creationId="{E1A388C1-27F9-4ED9-AFA0-AC41E5A3AF36}"/>
          </ac:spMkLst>
        </pc:spChg>
        <pc:spChg chg="add mod">
          <ac:chgData name="Cassandra Young" userId="80ef72a2-9eb9-40a4-9a4a-ef7941ba973d" providerId="ADAL" clId="{43522A63-7040-4791-910D-8604AE7A67D6}" dt="2022-04-27T23:31:07.843" v="4970" actId="14100"/>
          <ac:spMkLst>
            <pc:docMk/>
            <pc:sldMk cId="412514764" sldId="348"/>
            <ac:spMk id="8" creationId="{9528E679-9417-4495-9C1F-53EFE5B03D01}"/>
          </ac:spMkLst>
        </pc:spChg>
        <pc:spChg chg="add del mod">
          <ac:chgData name="Cassandra Young" userId="80ef72a2-9eb9-40a4-9a4a-ef7941ba973d" providerId="ADAL" clId="{43522A63-7040-4791-910D-8604AE7A67D6}" dt="2022-04-27T23:33:25.100" v="5113" actId="478"/>
          <ac:spMkLst>
            <pc:docMk/>
            <pc:sldMk cId="412514764" sldId="348"/>
            <ac:spMk id="9" creationId="{1780A761-13FE-4766-A1B8-96626EA967F2}"/>
          </ac:spMkLst>
        </pc:spChg>
        <pc:spChg chg="add mod ord">
          <ac:chgData name="Cassandra Young" userId="80ef72a2-9eb9-40a4-9a4a-ef7941ba973d" providerId="ADAL" clId="{43522A63-7040-4791-910D-8604AE7A67D6}" dt="2022-04-27T23:32:18.414" v="5001" actId="6549"/>
          <ac:spMkLst>
            <pc:docMk/>
            <pc:sldMk cId="412514764" sldId="348"/>
            <ac:spMk id="10" creationId="{7B0C835D-9F03-488C-8995-021998610E52}"/>
          </ac:spMkLst>
        </pc:spChg>
        <pc:spChg chg="add del mod">
          <ac:chgData name="Cassandra Young" userId="80ef72a2-9eb9-40a4-9a4a-ef7941ba973d" providerId="ADAL" clId="{43522A63-7040-4791-910D-8604AE7A67D6}" dt="2022-04-27T23:29:30.621" v="4955" actId="478"/>
          <ac:spMkLst>
            <pc:docMk/>
            <pc:sldMk cId="412514764" sldId="348"/>
            <ac:spMk id="11" creationId="{4187074F-7DC5-4A8B-9082-5D0357858C49}"/>
          </ac:spMkLst>
        </pc:spChg>
        <pc:spChg chg="add del mod">
          <ac:chgData name="Cassandra Young" userId="80ef72a2-9eb9-40a4-9a4a-ef7941ba973d" providerId="ADAL" clId="{43522A63-7040-4791-910D-8604AE7A67D6}" dt="2022-04-27T23:29:32.299" v="4956" actId="478"/>
          <ac:spMkLst>
            <pc:docMk/>
            <pc:sldMk cId="412514764" sldId="348"/>
            <ac:spMk id="12" creationId="{3A139822-0A92-4EA7-8241-B5CF586FD79B}"/>
          </ac:spMkLst>
        </pc:spChg>
        <pc:spChg chg="add del mod">
          <ac:chgData name="Cassandra Young" userId="80ef72a2-9eb9-40a4-9a4a-ef7941ba973d" providerId="ADAL" clId="{43522A63-7040-4791-910D-8604AE7A67D6}" dt="2022-04-27T23:29:33.612" v="4957" actId="478"/>
          <ac:spMkLst>
            <pc:docMk/>
            <pc:sldMk cId="412514764" sldId="348"/>
            <ac:spMk id="13" creationId="{49729378-852D-4F90-B22F-BB8B13F12901}"/>
          </ac:spMkLst>
        </pc:spChg>
        <pc:spChg chg="add del mod">
          <ac:chgData name="Cassandra Young" userId="80ef72a2-9eb9-40a4-9a4a-ef7941ba973d" providerId="ADAL" clId="{43522A63-7040-4791-910D-8604AE7A67D6}" dt="2022-04-27T23:29:34.459" v="4958" actId="478"/>
          <ac:spMkLst>
            <pc:docMk/>
            <pc:sldMk cId="412514764" sldId="348"/>
            <ac:spMk id="14" creationId="{009B48EF-FA4E-4D84-878C-6C78B0599FD3}"/>
          </ac:spMkLst>
        </pc:spChg>
        <pc:spChg chg="add del mod">
          <ac:chgData name="Cassandra Young" userId="80ef72a2-9eb9-40a4-9a4a-ef7941ba973d" providerId="ADAL" clId="{43522A63-7040-4791-910D-8604AE7A67D6}" dt="2022-04-27T23:27:31.966" v="4928"/>
          <ac:spMkLst>
            <pc:docMk/>
            <pc:sldMk cId="412514764" sldId="348"/>
            <ac:spMk id="15" creationId="{0F337F6B-52D3-4930-BD85-269E238A352D}"/>
          </ac:spMkLst>
        </pc:spChg>
        <pc:spChg chg="add del mod">
          <ac:chgData name="Cassandra Young" userId="80ef72a2-9eb9-40a4-9a4a-ef7941ba973d" providerId="ADAL" clId="{43522A63-7040-4791-910D-8604AE7A67D6}" dt="2022-04-27T23:27:31.966" v="4928"/>
          <ac:spMkLst>
            <pc:docMk/>
            <pc:sldMk cId="412514764" sldId="348"/>
            <ac:spMk id="16" creationId="{B595B9C8-392F-4925-A223-FCB38D14E5E1}"/>
          </ac:spMkLst>
        </pc:spChg>
        <pc:spChg chg="add del mod">
          <ac:chgData name="Cassandra Young" userId="80ef72a2-9eb9-40a4-9a4a-ef7941ba973d" providerId="ADAL" clId="{43522A63-7040-4791-910D-8604AE7A67D6}" dt="2022-04-27T23:27:31.966" v="4928"/>
          <ac:spMkLst>
            <pc:docMk/>
            <pc:sldMk cId="412514764" sldId="348"/>
            <ac:spMk id="17" creationId="{0B90D862-4EA8-4543-860A-DBD56CD6A16F}"/>
          </ac:spMkLst>
        </pc:spChg>
        <pc:spChg chg="add del mod">
          <ac:chgData name="Cassandra Young" userId="80ef72a2-9eb9-40a4-9a4a-ef7941ba973d" providerId="ADAL" clId="{43522A63-7040-4791-910D-8604AE7A67D6}" dt="2022-04-27T23:27:31.966" v="4928"/>
          <ac:spMkLst>
            <pc:docMk/>
            <pc:sldMk cId="412514764" sldId="348"/>
            <ac:spMk id="18" creationId="{891762C0-7C30-40DF-996A-E2138288A08B}"/>
          </ac:spMkLst>
        </pc:spChg>
        <pc:spChg chg="add del mod">
          <ac:chgData name="Cassandra Young" userId="80ef72a2-9eb9-40a4-9a4a-ef7941ba973d" providerId="ADAL" clId="{43522A63-7040-4791-910D-8604AE7A67D6}" dt="2022-04-27T23:27:31.966" v="4928"/>
          <ac:spMkLst>
            <pc:docMk/>
            <pc:sldMk cId="412514764" sldId="348"/>
            <ac:spMk id="19" creationId="{5CE2D595-8424-4ABC-9891-40231D944D07}"/>
          </ac:spMkLst>
        </pc:spChg>
        <pc:spChg chg="add del mod">
          <ac:chgData name="Cassandra Young" userId="80ef72a2-9eb9-40a4-9a4a-ef7941ba973d" providerId="ADAL" clId="{43522A63-7040-4791-910D-8604AE7A67D6}" dt="2022-04-27T23:27:31.966" v="4928"/>
          <ac:spMkLst>
            <pc:docMk/>
            <pc:sldMk cId="412514764" sldId="348"/>
            <ac:spMk id="20" creationId="{DAFA61B3-C2FB-4814-87B7-E9BC9867024C}"/>
          </ac:spMkLst>
        </pc:spChg>
        <pc:spChg chg="add del mod">
          <ac:chgData name="Cassandra Young" userId="80ef72a2-9eb9-40a4-9a4a-ef7941ba973d" providerId="ADAL" clId="{43522A63-7040-4791-910D-8604AE7A67D6}" dt="2022-04-27T23:27:31.966" v="4928"/>
          <ac:spMkLst>
            <pc:docMk/>
            <pc:sldMk cId="412514764" sldId="348"/>
            <ac:spMk id="21" creationId="{489DF4BA-CE55-4E1B-A1EE-370311829BF4}"/>
          </ac:spMkLst>
        </pc:spChg>
        <pc:spChg chg="add del mod">
          <ac:chgData name="Cassandra Young" userId="80ef72a2-9eb9-40a4-9a4a-ef7941ba973d" providerId="ADAL" clId="{43522A63-7040-4791-910D-8604AE7A67D6}" dt="2022-04-27T23:27:31.966" v="4928"/>
          <ac:spMkLst>
            <pc:docMk/>
            <pc:sldMk cId="412514764" sldId="348"/>
            <ac:spMk id="22" creationId="{C10316D3-9022-44B1-9B34-B051983653A1}"/>
          </ac:spMkLst>
        </pc:spChg>
        <pc:spChg chg="add mod ord">
          <ac:chgData name="Cassandra Young" userId="80ef72a2-9eb9-40a4-9a4a-ef7941ba973d" providerId="ADAL" clId="{43522A63-7040-4791-910D-8604AE7A67D6}" dt="2022-04-28T06:05:15.397" v="10927" actId="14100"/>
          <ac:spMkLst>
            <pc:docMk/>
            <pc:sldMk cId="412514764" sldId="348"/>
            <ac:spMk id="23" creationId="{0D8269B9-74F1-460B-84D0-2E6F535551B7}"/>
          </ac:spMkLst>
        </pc:spChg>
        <pc:spChg chg="add del mod">
          <ac:chgData name="Cassandra Young" userId="80ef72a2-9eb9-40a4-9a4a-ef7941ba973d" providerId="ADAL" clId="{43522A63-7040-4791-910D-8604AE7A67D6}" dt="2022-04-27T23:30:36.175" v="4966"/>
          <ac:spMkLst>
            <pc:docMk/>
            <pc:sldMk cId="412514764" sldId="348"/>
            <ac:spMk id="24" creationId="{8DE824ED-2DE5-40C5-9BA0-CFE1EE2EAFD3}"/>
          </ac:spMkLst>
        </pc:spChg>
        <pc:spChg chg="add mod">
          <ac:chgData name="Cassandra Young" userId="80ef72a2-9eb9-40a4-9a4a-ef7941ba973d" providerId="ADAL" clId="{43522A63-7040-4791-910D-8604AE7A67D6}" dt="2022-04-27T23:31:30.661" v="4973" actId="255"/>
          <ac:spMkLst>
            <pc:docMk/>
            <pc:sldMk cId="412514764" sldId="348"/>
            <ac:spMk id="25" creationId="{6DED4B52-7FBF-454C-AF89-1AF0C9F4FFDF}"/>
          </ac:spMkLst>
        </pc:spChg>
        <pc:spChg chg="add mod">
          <ac:chgData name="Cassandra Young" userId="80ef72a2-9eb9-40a4-9a4a-ef7941ba973d" providerId="ADAL" clId="{43522A63-7040-4791-910D-8604AE7A67D6}" dt="2022-04-27T23:33:04.003" v="5011" actId="20577"/>
          <ac:spMkLst>
            <pc:docMk/>
            <pc:sldMk cId="412514764" sldId="348"/>
            <ac:spMk id="26" creationId="{CADDD006-7E36-47F3-A8C9-5C915E7EA91C}"/>
          </ac:spMkLst>
        </pc:spChg>
        <pc:spChg chg="add mod">
          <ac:chgData name="Cassandra Young" userId="80ef72a2-9eb9-40a4-9a4a-ef7941ba973d" providerId="ADAL" clId="{43522A63-7040-4791-910D-8604AE7A67D6}" dt="2022-04-27T23:34:05.068" v="5174" actId="20577"/>
          <ac:spMkLst>
            <pc:docMk/>
            <pc:sldMk cId="412514764" sldId="348"/>
            <ac:spMk id="27" creationId="{57AC00CD-50A7-4F9A-8B1E-C5AF4E41D772}"/>
          </ac:spMkLst>
        </pc:spChg>
        <pc:spChg chg="add mod">
          <ac:chgData name="Cassandra Young" userId="80ef72a2-9eb9-40a4-9a4a-ef7941ba973d" providerId="ADAL" clId="{43522A63-7040-4791-910D-8604AE7A67D6}" dt="2022-04-27T23:34:11.555" v="5176" actId="20577"/>
          <ac:spMkLst>
            <pc:docMk/>
            <pc:sldMk cId="412514764" sldId="348"/>
            <ac:spMk id="28" creationId="{D469909B-86A9-4B12-82AE-49799CC7E8BB}"/>
          </ac:spMkLst>
        </pc:spChg>
        <pc:spChg chg="add mod">
          <ac:chgData name="Cassandra Young" userId="80ef72a2-9eb9-40a4-9a4a-ef7941ba973d" providerId="ADAL" clId="{43522A63-7040-4791-910D-8604AE7A67D6}" dt="2022-04-27T23:33:54.791" v="5168" actId="1076"/>
          <ac:spMkLst>
            <pc:docMk/>
            <pc:sldMk cId="412514764" sldId="348"/>
            <ac:spMk id="29" creationId="{67071712-2367-4E65-A4BB-4E686D8EB583}"/>
          </ac:spMkLst>
        </pc:spChg>
        <pc:spChg chg="add mod">
          <ac:chgData name="Cassandra Young" userId="80ef72a2-9eb9-40a4-9a4a-ef7941ba973d" providerId="ADAL" clId="{43522A63-7040-4791-910D-8604AE7A67D6}" dt="2022-04-27T23:34:02.043" v="5172" actId="20577"/>
          <ac:spMkLst>
            <pc:docMk/>
            <pc:sldMk cId="412514764" sldId="348"/>
            <ac:spMk id="30" creationId="{9B6B61BC-6AEA-49B3-A5CE-922FACF9150B}"/>
          </ac:spMkLst>
        </pc:spChg>
        <pc:spChg chg="add mod ord">
          <ac:chgData name="Cassandra Young" userId="80ef72a2-9eb9-40a4-9a4a-ef7941ba973d" providerId="ADAL" clId="{43522A63-7040-4791-910D-8604AE7A67D6}" dt="2022-04-27T23:35:39.629" v="5196" actId="1076"/>
          <ac:spMkLst>
            <pc:docMk/>
            <pc:sldMk cId="412514764" sldId="348"/>
            <ac:spMk id="31" creationId="{4FCD1C9F-F4B3-4340-95AE-D2AA19200CE1}"/>
          </ac:spMkLst>
        </pc:spChg>
        <pc:spChg chg="add mod ord">
          <ac:chgData name="Cassandra Young" userId="80ef72a2-9eb9-40a4-9a4a-ef7941ba973d" providerId="ADAL" clId="{43522A63-7040-4791-910D-8604AE7A67D6}" dt="2022-04-28T04:28:22.774" v="8742" actId="700"/>
          <ac:spMkLst>
            <pc:docMk/>
            <pc:sldMk cId="412514764" sldId="348"/>
            <ac:spMk id="32" creationId="{B1EBB9BA-C0D7-4C8B-8741-7764FA277A52}"/>
          </ac:spMkLst>
        </pc:spChg>
        <pc:spChg chg="add mod ord">
          <ac:chgData name="Cassandra Young" userId="80ef72a2-9eb9-40a4-9a4a-ef7941ba973d" providerId="ADAL" clId="{43522A63-7040-4791-910D-8604AE7A67D6}" dt="2022-04-28T04:28:22.774" v="8742" actId="700"/>
          <ac:spMkLst>
            <pc:docMk/>
            <pc:sldMk cId="412514764" sldId="348"/>
            <ac:spMk id="33" creationId="{818C85E9-8551-4803-BEC5-6583B2EF7DF3}"/>
          </ac:spMkLst>
        </pc:spChg>
      </pc:sldChg>
      <pc:sldChg chg="addSp delSp modSp new del mod ord modClrScheme modAnim chgLayout">
        <pc:chgData name="Cassandra Young" userId="80ef72a2-9eb9-40a4-9a4a-ef7941ba973d" providerId="ADAL" clId="{43522A63-7040-4791-910D-8604AE7A67D6}" dt="2022-04-28T04:13:36.598" v="8198" actId="47"/>
        <pc:sldMkLst>
          <pc:docMk/>
          <pc:sldMk cId="1828893891" sldId="349"/>
        </pc:sldMkLst>
        <pc:spChg chg="del">
          <ac:chgData name="Cassandra Young" userId="80ef72a2-9eb9-40a4-9a4a-ef7941ba973d" providerId="ADAL" clId="{43522A63-7040-4791-910D-8604AE7A67D6}" dt="2022-04-27T23:25:34.601" v="4915" actId="700"/>
          <ac:spMkLst>
            <pc:docMk/>
            <pc:sldMk cId="1828893891" sldId="349"/>
            <ac:spMk id="2" creationId="{63DC2CC1-2D68-4354-9596-1DF85345ECFD}"/>
          </ac:spMkLst>
        </pc:spChg>
        <pc:spChg chg="del">
          <ac:chgData name="Cassandra Young" userId="80ef72a2-9eb9-40a4-9a4a-ef7941ba973d" providerId="ADAL" clId="{43522A63-7040-4791-910D-8604AE7A67D6}" dt="2022-04-27T23:25:34.601" v="4915" actId="700"/>
          <ac:spMkLst>
            <pc:docMk/>
            <pc:sldMk cId="1828893891" sldId="349"/>
            <ac:spMk id="3" creationId="{035EDF09-F4D2-4B0B-A7E6-55066AA530BD}"/>
          </ac:spMkLst>
        </pc:spChg>
        <pc:spChg chg="mod ord">
          <ac:chgData name="Cassandra Young" userId="80ef72a2-9eb9-40a4-9a4a-ef7941ba973d" providerId="ADAL" clId="{43522A63-7040-4791-910D-8604AE7A67D6}" dt="2022-04-27T23:25:44.151" v="4916" actId="700"/>
          <ac:spMkLst>
            <pc:docMk/>
            <pc:sldMk cId="1828893891" sldId="349"/>
            <ac:spMk id="4" creationId="{480A0364-3B41-4B77-8DF8-DCC2126C321C}"/>
          </ac:spMkLst>
        </pc:spChg>
        <pc:spChg chg="mod ord">
          <ac:chgData name="Cassandra Young" userId="80ef72a2-9eb9-40a4-9a4a-ef7941ba973d" providerId="ADAL" clId="{43522A63-7040-4791-910D-8604AE7A67D6}" dt="2022-04-27T23:25:44.151" v="4916" actId="700"/>
          <ac:spMkLst>
            <pc:docMk/>
            <pc:sldMk cId="1828893891" sldId="349"/>
            <ac:spMk id="5" creationId="{F47B84B5-BF6B-4B04-ABD7-A3E03F828F79}"/>
          </ac:spMkLst>
        </pc:spChg>
        <pc:spChg chg="mod ord">
          <ac:chgData name="Cassandra Young" userId="80ef72a2-9eb9-40a4-9a4a-ef7941ba973d" providerId="ADAL" clId="{43522A63-7040-4791-910D-8604AE7A67D6}" dt="2022-04-27T23:25:44.151" v="4916" actId="700"/>
          <ac:spMkLst>
            <pc:docMk/>
            <pc:sldMk cId="1828893891" sldId="349"/>
            <ac:spMk id="6" creationId="{F2C3EB9F-540D-49FA-8242-64C15E109497}"/>
          </ac:spMkLst>
        </pc:spChg>
        <pc:spChg chg="add mod ord">
          <ac:chgData name="Cassandra Young" userId="80ef72a2-9eb9-40a4-9a4a-ef7941ba973d" providerId="ADAL" clId="{43522A63-7040-4791-910D-8604AE7A67D6}" dt="2022-04-27T23:25:44.151" v="4916" actId="700"/>
          <ac:spMkLst>
            <pc:docMk/>
            <pc:sldMk cId="1828893891" sldId="349"/>
            <ac:spMk id="7" creationId="{2AAD125A-703F-49F4-9474-4E4464BE42EE}"/>
          </ac:spMkLst>
        </pc:spChg>
        <pc:spChg chg="add del mod">
          <ac:chgData name="Cassandra Young" userId="80ef72a2-9eb9-40a4-9a4a-ef7941ba973d" providerId="ADAL" clId="{43522A63-7040-4791-910D-8604AE7A67D6}" dt="2022-04-27T23:26:09.461" v="4920"/>
          <ac:spMkLst>
            <pc:docMk/>
            <pc:sldMk cId="1828893891" sldId="349"/>
            <ac:spMk id="8" creationId="{104B620C-8E8D-4BB6-BEDA-7391C416BC16}"/>
          </ac:spMkLst>
        </pc:spChg>
        <pc:spChg chg="add del mod">
          <ac:chgData name="Cassandra Young" userId="80ef72a2-9eb9-40a4-9a4a-ef7941ba973d" providerId="ADAL" clId="{43522A63-7040-4791-910D-8604AE7A67D6}" dt="2022-04-27T23:26:09.461" v="4920"/>
          <ac:spMkLst>
            <pc:docMk/>
            <pc:sldMk cId="1828893891" sldId="349"/>
            <ac:spMk id="9" creationId="{435B9901-014A-4EF7-B8A7-A5C1240D37B9}"/>
          </ac:spMkLst>
        </pc:spChg>
        <pc:spChg chg="add del mod">
          <ac:chgData name="Cassandra Young" userId="80ef72a2-9eb9-40a4-9a4a-ef7941ba973d" providerId="ADAL" clId="{43522A63-7040-4791-910D-8604AE7A67D6}" dt="2022-04-27T23:26:09.461" v="4920"/>
          <ac:spMkLst>
            <pc:docMk/>
            <pc:sldMk cId="1828893891" sldId="349"/>
            <ac:spMk id="10" creationId="{F61D633F-3BD1-48BF-875F-F6557DAF75F3}"/>
          </ac:spMkLst>
        </pc:spChg>
        <pc:spChg chg="add del mod">
          <ac:chgData name="Cassandra Young" userId="80ef72a2-9eb9-40a4-9a4a-ef7941ba973d" providerId="ADAL" clId="{43522A63-7040-4791-910D-8604AE7A67D6}" dt="2022-04-27T23:26:09.461" v="4920"/>
          <ac:spMkLst>
            <pc:docMk/>
            <pc:sldMk cId="1828893891" sldId="349"/>
            <ac:spMk id="11" creationId="{B3AB32ED-41DE-40A1-AE6B-11852DC8D153}"/>
          </ac:spMkLst>
        </pc:spChg>
        <pc:spChg chg="add del mod">
          <ac:chgData name="Cassandra Young" userId="80ef72a2-9eb9-40a4-9a4a-ef7941ba973d" providerId="ADAL" clId="{43522A63-7040-4791-910D-8604AE7A67D6}" dt="2022-04-27T23:26:09.461" v="4920"/>
          <ac:spMkLst>
            <pc:docMk/>
            <pc:sldMk cId="1828893891" sldId="349"/>
            <ac:spMk id="12" creationId="{B67E1BA0-3090-4211-A082-EE45C57F2DDD}"/>
          </ac:spMkLst>
        </pc:spChg>
        <pc:spChg chg="add del mod">
          <ac:chgData name="Cassandra Young" userId="80ef72a2-9eb9-40a4-9a4a-ef7941ba973d" providerId="ADAL" clId="{43522A63-7040-4791-910D-8604AE7A67D6}" dt="2022-04-27T23:26:09.461" v="4920"/>
          <ac:spMkLst>
            <pc:docMk/>
            <pc:sldMk cId="1828893891" sldId="349"/>
            <ac:spMk id="13" creationId="{F8924267-ECB0-450A-AD64-7B644E4C8F82}"/>
          </ac:spMkLst>
        </pc:spChg>
        <pc:spChg chg="add del mod">
          <ac:chgData name="Cassandra Young" userId="80ef72a2-9eb9-40a4-9a4a-ef7941ba973d" providerId="ADAL" clId="{43522A63-7040-4791-910D-8604AE7A67D6}" dt="2022-04-27T23:26:09.461" v="4920"/>
          <ac:spMkLst>
            <pc:docMk/>
            <pc:sldMk cId="1828893891" sldId="349"/>
            <ac:spMk id="14" creationId="{D08C5EB9-6F53-4462-A980-EBBF066B6718}"/>
          </ac:spMkLst>
        </pc:spChg>
        <pc:spChg chg="add del mod">
          <ac:chgData name="Cassandra Young" userId="80ef72a2-9eb9-40a4-9a4a-ef7941ba973d" providerId="ADAL" clId="{43522A63-7040-4791-910D-8604AE7A67D6}" dt="2022-04-27T23:26:09.461" v="4920"/>
          <ac:spMkLst>
            <pc:docMk/>
            <pc:sldMk cId="1828893891" sldId="349"/>
            <ac:spMk id="15" creationId="{080FD89D-60B5-4C91-A77D-63337504A9A5}"/>
          </ac:spMkLst>
        </pc:spChg>
      </pc:sldChg>
      <pc:sldChg chg="add del ord">
        <pc:chgData name="Cassandra Young" userId="80ef72a2-9eb9-40a4-9a4a-ef7941ba973d" providerId="ADAL" clId="{43522A63-7040-4791-910D-8604AE7A67D6}" dt="2022-05-01T03:15:26.776" v="19039" actId="47"/>
        <pc:sldMkLst>
          <pc:docMk/>
          <pc:sldMk cId="189153496" sldId="350"/>
        </pc:sldMkLst>
      </pc:sldChg>
      <pc:sldChg chg="modSp new mod">
        <pc:chgData name="Cassandra Young" userId="80ef72a2-9eb9-40a4-9a4a-ef7941ba973d" providerId="ADAL" clId="{43522A63-7040-4791-910D-8604AE7A67D6}" dt="2022-04-29T20:15:59.324" v="17274" actId="20577"/>
        <pc:sldMkLst>
          <pc:docMk/>
          <pc:sldMk cId="537770193" sldId="351"/>
        </pc:sldMkLst>
        <pc:spChg chg="mod">
          <ac:chgData name="Cassandra Young" userId="80ef72a2-9eb9-40a4-9a4a-ef7941ba973d" providerId="ADAL" clId="{43522A63-7040-4791-910D-8604AE7A67D6}" dt="2022-04-28T19:14:06.565" v="16063" actId="20577"/>
          <ac:spMkLst>
            <pc:docMk/>
            <pc:sldMk cId="537770193" sldId="351"/>
            <ac:spMk id="2" creationId="{E7C12CE1-E552-45B5-A66E-D50C26C6D039}"/>
          </ac:spMkLst>
        </pc:spChg>
        <pc:spChg chg="mod">
          <ac:chgData name="Cassandra Young" userId="80ef72a2-9eb9-40a4-9a4a-ef7941ba973d" providerId="ADAL" clId="{43522A63-7040-4791-910D-8604AE7A67D6}" dt="2022-04-29T20:15:59.324" v="17274" actId="20577"/>
          <ac:spMkLst>
            <pc:docMk/>
            <pc:sldMk cId="537770193" sldId="351"/>
            <ac:spMk id="3" creationId="{C175D91A-49D0-4085-8D2B-0E34B0FC0835}"/>
          </ac:spMkLst>
        </pc:spChg>
      </pc:sldChg>
      <pc:sldChg chg="addSp delSp modSp add mod">
        <pc:chgData name="Cassandra Young" userId="80ef72a2-9eb9-40a4-9a4a-ef7941ba973d" providerId="ADAL" clId="{43522A63-7040-4791-910D-8604AE7A67D6}" dt="2022-04-28T00:37:13.271" v="5587" actId="1076"/>
        <pc:sldMkLst>
          <pc:docMk/>
          <pc:sldMk cId="2105990630" sldId="352"/>
        </pc:sldMkLst>
        <pc:spChg chg="mod">
          <ac:chgData name="Cassandra Young" userId="80ef72a2-9eb9-40a4-9a4a-ef7941ba973d" providerId="ADAL" clId="{43522A63-7040-4791-910D-8604AE7A67D6}" dt="2022-04-28T00:36:45.235" v="5581" actId="26606"/>
          <ac:spMkLst>
            <pc:docMk/>
            <pc:sldMk cId="2105990630" sldId="352"/>
            <ac:spMk id="2" creationId="{DB606C5C-8029-46E9-BDDD-A2FEA5246500}"/>
          </ac:spMkLst>
        </pc:spChg>
        <pc:spChg chg="add del mod">
          <ac:chgData name="Cassandra Young" userId="80ef72a2-9eb9-40a4-9a4a-ef7941ba973d" providerId="ADAL" clId="{43522A63-7040-4791-910D-8604AE7A67D6}" dt="2022-04-28T00:36:35.092" v="5578"/>
          <ac:spMkLst>
            <pc:docMk/>
            <pc:sldMk cId="2105990630" sldId="352"/>
            <ac:spMk id="8" creationId="{1A74F20B-5A39-41EB-9089-F8405D61684F}"/>
          </ac:spMkLst>
        </pc:spChg>
        <pc:spChg chg="del">
          <ac:chgData name="Cassandra Young" userId="80ef72a2-9eb9-40a4-9a4a-ef7941ba973d" providerId="ADAL" clId="{43522A63-7040-4791-910D-8604AE7A67D6}" dt="2022-04-28T00:36:45.235" v="5581" actId="26606"/>
          <ac:spMkLst>
            <pc:docMk/>
            <pc:sldMk cId="2105990630" sldId="352"/>
            <ac:spMk id="38" creationId="{D7861870-6A8E-4DDD-8DE2-909CFFBD3AF8}"/>
          </ac:spMkLst>
        </pc:spChg>
        <pc:spChg chg="del">
          <ac:chgData name="Cassandra Young" userId="80ef72a2-9eb9-40a4-9a4a-ef7941ba973d" providerId="ADAL" clId="{43522A63-7040-4791-910D-8604AE7A67D6}" dt="2022-04-28T00:36:45.235" v="5581" actId="26606"/>
          <ac:spMkLst>
            <pc:docMk/>
            <pc:sldMk cId="2105990630" sldId="352"/>
            <ac:spMk id="61" creationId="{636734CA-7DEB-4ADB-B824-0E93650EADF9}"/>
          </ac:spMkLst>
        </pc:spChg>
        <pc:spChg chg="add">
          <ac:chgData name="Cassandra Young" userId="80ef72a2-9eb9-40a4-9a4a-ef7941ba973d" providerId="ADAL" clId="{43522A63-7040-4791-910D-8604AE7A67D6}" dt="2022-04-28T00:36:45.235" v="5581" actId="26606"/>
          <ac:spMkLst>
            <pc:docMk/>
            <pc:sldMk cId="2105990630" sldId="352"/>
            <ac:spMk id="96" creationId="{D7861870-6A8E-4DDD-8DE2-909CFFBD3AF8}"/>
          </ac:spMkLst>
        </pc:spChg>
        <pc:spChg chg="add">
          <ac:chgData name="Cassandra Young" userId="80ef72a2-9eb9-40a4-9a4a-ef7941ba973d" providerId="ADAL" clId="{43522A63-7040-4791-910D-8604AE7A67D6}" dt="2022-04-28T00:36:45.235" v="5581" actId="26606"/>
          <ac:spMkLst>
            <pc:docMk/>
            <pc:sldMk cId="2105990630" sldId="352"/>
            <ac:spMk id="119" creationId="{636734CA-7DEB-4ADB-B824-0E93650EADF9}"/>
          </ac:spMkLst>
        </pc:spChg>
        <pc:grpChg chg="del">
          <ac:chgData name="Cassandra Young" userId="80ef72a2-9eb9-40a4-9a4a-ef7941ba973d" providerId="ADAL" clId="{43522A63-7040-4791-910D-8604AE7A67D6}" dt="2022-04-28T00:36:45.235" v="5581" actId="26606"/>
          <ac:grpSpMkLst>
            <pc:docMk/>
            <pc:sldMk cId="2105990630" sldId="352"/>
            <ac:grpSpMk id="12" creationId="{5D307D92-1B71-4BC9-9CC2-651007D6DFA8}"/>
          </ac:grpSpMkLst>
        </pc:grpChg>
        <pc:grpChg chg="del">
          <ac:chgData name="Cassandra Young" userId="80ef72a2-9eb9-40a4-9a4a-ef7941ba973d" providerId="ADAL" clId="{43522A63-7040-4791-910D-8604AE7A67D6}" dt="2022-04-28T00:36:45.235" v="5581" actId="26606"/>
          <ac:grpSpMkLst>
            <pc:docMk/>
            <pc:sldMk cId="2105990630" sldId="352"/>
            <ac:grpSpMk id="33" creationId="{7A654156-2BF2-421C-9490-638BE7162257}"/>
          </ac:grpSpMkLst>
        </pc:grpChg>
        <pc:grpChg chg="del">
          <ac:chgData name="Cassandra Young" userId="80ef72a2-9eb9-40a4-9a4a-ef7941ba973d" providerId="ADAL" clId="{43522A63-7040-4791-910D-8604AE7A67D6}" dt="2022-04-28T00:36:45.235" v="5581" actId="26606"/>
          <ac:grpSpMkLst>
            <pc:docMk/>
            <pc:sldMk cId="2105990630" sldId="352"/>
            <ac:grpSpMk id="40" creationId="{0E655274-3DE0-4DF9-B537-2873BEFDF0C4}"/>
          </ac:grpSpMkLst>
        </pc:grpChg>
        <pc:grpChg chg="del">
          <ac:chgData name="Cassandra Young" userId="80ef72a2-9eb9-40a4-9a4a-ef7941ba973d" providerId="ADAL" clId="{43522A63-7040-4791-910D-8604AE7A67D6}" dt="2022-04-28T00:36:45.235" v="5581" actId="26606"/>
          <ac:grpSpMkLst>
            <pc:docMk/>
            <pc:sldMk cId="2105990630" sldId="352"/>
            <ac:grpSpMk id="63" creationId="{DE625A4C-E525-4DF0-9380-249F5C8AB10E}"/>
          </ac:grpSpMkLst>
        </pc:grpChg>
        <pc:grpChg chg="add">
          <ac:chgData name="Cassandra Young" userId="80ef72a2-9eb9-40a4-9a4a-ef7941ba973d" providerId="ADAL" clId="{43522A63-7040-4791-910D-8604AE7A67D6}" dt="2022-04-28T00:36:45.235" v="5581" actId="26606"/>
          <ac:grpSpMkLst>
            <pc:docMk/>
            <pc:sldMk cId="2105990630" sldId="352"/>
            <ac:grpSpMk id="70" creationId="{5D307D92-1B71-4BC9-9CC2-651007D6DFA8}"/>
          </ac:grpSpMkLst>
        </pc:grpChg>
        <pc:grpChg chg="add">
          <ac:chgData name="Cassandra Young" userId="80ef72a2-9eb9-40a4-9a4a-ef7941ba973d" providerId="ADAL" clId="{43522A63-7040-4791-910D-8604AE7A67D6}" dt="2022-04-28T00:36:45.235" v="5581" actId="26606"/>
          <ac:grpSpMkLst>
            <pc:docMk/>
            <pc:sldMk cId="2105990630" sldId="352"/>
            <ac:grpSpMk id="91" creationId="{7A654156-2BF2-421C-9490-638BE7162257}"/>
          </ac:grpSpMkLst>
        </pc:grpChg>
        <pc:grpChg chg="add">
          <ac:chgData name="Cassandra Young" userId="80ef72a2-9eb9-40a4-9a4a-ef7941ba973d" providerId="ADAL" clId="{43522A63-7040-4791-910D-8604AE7A67D6}" dt="2022-04-28T00:36:45.235" v="5581" actId="26606"/>
          <ac:grpSpMkLst>
            <pc:docMk/>
            <pc:sldMk cId="2105990630" sldId="352"/>
            <ac:grpSpMk id="98" creationId="{0E655274-3DE0-4DF9-B537-2873BEFDF0C4}"/>
          </ac:grpSpMkLst>
        </pc:grpChg>
        <pc:grpChg chg="add">
          <ac:chgData name="Cassandra Young" userId="80ef72a2-9eb9-40a4-9a4a-ef7941ba973d" providerId="ADAL" clId="{43522A63-7040-4791-910D-8604AE7A67D6}" dt="2022-04-28T00:36:45.235" v="5581" actId="26606"/>
          <ac:grpSpMkLst>
            <pc:docMk/>
            <pc:sldMk cId="2105990630" sldId="352"/>
            <ac:grpSpMk id="121" creationId="{DE625A4C-E525-4DF0-9380-249F5C8AB10E}"/>
          </ac:grpSpMkLst>
        </pc:grpChg>
        <pc:picChg chg="del">
          <ac:chgData name="Cassandra Young" userId="80ef72a2-9eb9-40a4-9a4a-ef7941ba973d" providerId="ADAL" clId="{43522A63-7040-4791-910D-8604AE7A67D6}" dt="2022-04-27T23:55:52.021" v="5577" actId="478"/>
          <ac:picMkLst>
            <pc:docMk/>
            <pc:sldMk cId="2105990630" sldId="352"/>
            <ac:picMk id="7" creationId="{7697AA5C-542B-4B4D-A83C-64F8C170D658}"/>
          </ac:picMkLst>
        </pc:picChg>
        <pc:picChg chg="add mod ord modCrop">
          <ac:chgData name="Cassandra Young" userId="80ef72a2-9eb9-40a4-9a4a-ef7941ba973d" providerId="ADAL" clId="{43522A63-7040-4791-910D-8604AE7A67D6}" dt="2022-04-28T00:37:13.271" v="5587" actId="1076"/>
          <ac:picMkLst>
            <pc:docMk/>
            <pc:sldMk cId="2105990630" sldId="352"/>
            <ac:picMk id="10" creationId="{4F9E2BFF-0B11-434B-B2F4-2A47BB3AB2AC}"/>
          </ac:picMkLst>
        </pc:picChg>
      </pc:sldChg>
      <pc:sldChg chg="addSp delSp modSp new del mod ord">
        <pc:chgData name="Cassandra Young" userId="80ef72a2-9eb9-40a4-9a4a-ef7941ba973d" providerId="ADAL" clId="{43522A63-7040-4791-910D-8604AE7A67D6}" dt="2022-04-28T00:52:47.178" v="5624" actId="47"/>
        <pc:sldMkLst>
          <pc:docMk/>
          <pc:sldMk cId="3261491560" sldId="353"/>
        </pc:sldMkLst>
        <pc:spChg chg="del">
          <ac:chgData name="Cassandra Young" userId="80ef72a2-9eb9-40a4-9a4a-ef7941ba973d" providerId="ADAL" clId="{43522A63-7040-4791-910D-8604AE7A67D6}" dt="2022-04-28T00:49:14.976" v="5589"/>
          <ac:spMkLst>
            <pc:docMk/>
            <pc:sldMk cId="3261491560" sldId="353"/>
            <ac:spMk id="3" creationId="{1C8C0D10-EF66-4BC1-AC88-801A524B12B7}"/>
          </ac:spMkLst>
        </pc:spChg>
        <pc:spChg chg="mod">
          <ac:chgData name="Cassandra Young" userId="80ef72a2-9eb9-40a4-9a4a-ef7941ba973d" providerId="ADAL" clId="{43522A63-7040-4791-910D-8604AE7A67D6}" dt="2022-04-28T00:49:40.023" v="5604"/>
          <ac:spMkLst>
            <pc:docMk/>
            <pc:sldMk cId="3261491560" sldId="353"/>
            <ac:spMk id="5" creationId="{8FEFDA6B-3780-45C3-89D5-F8882B9A7782}"/>
          </ac:spMkLst>
        </pc:spChg>
        <pc:picChg chg="add mod">
          <ac:chgData name="Cassandra Young" userId="80ef72a2-9eb9-40a4-9a4a-ef7941ba973d" providerId="ADAL" clId="{43522A63-7040-4791-910D-8604AE7A67D6}" dt="2022-04-28T00:49:50.089" v="5606" actId="1076"/>
          <ac:picMkLst>
            <pc:docMk/>
            <pc:sldMk cId="3261491560" sldId="353"/>
            <ac:picMk id="7" creationId="{E224AF30-9B90-4E93-8539-91746E3E1974}"/>
          </ac:picMkLst>
        </pc:picChg>
      </pc:sldChg>
      <pc:sldChg chg="modSp add mod ord">
        <pc:chgData name="Cassandra Young" userId="80ef72a2-9eb9-40a4-9a4a-ef7941ba973d" providerId="ADAL" clId="{43522A63-7040-4791-910D-8604AE7A67D6}" dt="2022-04-30T02:39:24.039" v="18185" actId="27636"/>
        <pc:sldMkLst>
          <pc:docMk/>
          <pc:sldMk cId="3812696771" sldId="354"/>
        </pc:sldMkLst>
        <pc:spChg chg="mod">
          <ac:chgData name="Cassandra Young" userId="80ef72a2-9eb9-40a4-9a4a-ef7941ba973d" providerId="ADAL" clId="{43522A63-7040-4791-910D-8604AE7A67D6}" dt="2022-04-30T02:39:24.039" v="18185" actId="27636"/>
          <ac:spMkLst>
            <pc:docMk/>
            <pc:sldMk cId="3812696771" sldId="354"/>
            <ac:spMk id="3" creationId="{0A060B81-4EA3-4EEF-BD53-8814FF82B662}"/>
          </ac:spMkLst>
        </pc:spChg>
      </pc:sldChg>
      <pc:sldChg chg="modSp add mod">
        <pc:chgData name="Cassandra Young" userId="80ef72a2-9eb9-40a4-9a4a-ef7941ba973d" providerId="ADAL" clId="{43522A63-7040-4791-910D-8604AE7A67D6}" dt="2022-04-29T22:20:13.416" v="18076" actId="20577"/>
        <pc:sldMkLst>
          <pc:docMk/>
          <pc:sldMk cId="3655506401" sldId="355"/>
        </pc:sldMkLst>
        <pc:spChg chg="mod">
          <ac:chgData name="Cassandra Young" userId="80ef72a2-9eb9-40a4-9a4a-ef7941ba973d" providerId="ADAL" clId="{43522A63-7040-4791-910D-8604AE7A67D6}" dt="2022-04-28T05:34:32.181" v="9658" actId="113"/>
          <ac:spMkLst>
            <pc:docMk/>
            <pc:sldMk cId="3655506401" sldId="355"/>
            <ac:spMk id="2" creationId="{C53B37CE-E276-493F-B9E1-662723B6A993}"/>
          </ac:spMkLst>
        </pc:spChg>
        <pc:spChg chg="mod">
          <ac:chgData name="Cassandra Young" userId="80ef72a2-9eb9-40a4-9a4a-ef7941ba973d" providerId="ADAL" clId="{43522A63-7040-4791-910D-8604AE7A67D6}" dt="2022-04-29T22:20:13.416" v="18076" actId="20577"/>
          <ac:spMkLst>
            <pc:docMk/>
            <pc:sldMk cId="3655506401" sldId="355"/>
            <ac:spMk id="3" creationId="{0A060B81-4EA3-4EEF-BD53-8814FF82B662}"/>
          </ac:spMkLst>
        </pc:spChg>
      </pc:sldChg>
      <pc:sldChg chg="delSp modSp add mod ord modClrScheme chgLayout">
        <pc:chgData name="Cassandra Young" userId="80ef72a2-9eb9-40a4-9a4a-ef7941ba973d" providerId="ADAL" clId="{43522A63-7040-4791-910D-8604AE7A67D6}" dt="2022-05-01T17:48:30.940" v="23124" actId="207"/>
        <pc:sldMkLst>
          <pc:docMk/>
          <pc:sldMk cId="820227954" sldId="356"/>
        </pc:sldMkLst>
        <pc:spChg chg="mod ord">
          <ac:chgData name="Cassandra Young" userId="80ef72a2-9eb9-40a4-9a4a-ef7941ba973d" providerId="ADAL" clId="{43522A63-7040-4791-910D-8604AE7A67D6}" dt="2022-04-28T05:35:12.391" v="9668" actId="113"/>
          <ac:spMkLst>
            <pc:docMk/>
            <pc:sldMk cId="820227954" sldId="356"/>
            <ac:spMk id="2" creationId="{4BF55D0D-F007-4DDD-A0A8-61BCFDC1F067}"/>
          </ac:spMkLst>
        </pc:spChg>
        <pc:spChg chg="del mod">
          <ac:chgData name="Cassandra Young" userId="80ef72a2-9eb9-40a4-9a4a-ef7941ba973d" providerId="ADAL" clId="{43522A63-7040-4791-910D-8604AE7A67D6}" dt="2022-04-28T05:33:01.914" v="9644" actId="700"/>
          <ac:spMkLst>
            <pc:docMk/>
            <pc:sldMk cId="820227954" sldId="356"/>
            <ac:spMk id="4" creationId="{FCB17271-7518-4E9F-9C13-A6FBE617A0D1}"/>
          </ac:spMkLst>
        </pc:spChg>
        <pc:spChg chg="mod ord">
          <ac:chgData name="Cassandra Young" userId="80ef72a2-9eb9-40a4-9a4a-ef7941ba973d" providerId="ADAL" clId="{43522A63-7040-4791-910D-8604AE7A67D6}" dt="2022-04-28T05:33:01.914" v="9644" actId="700"/>
          <ac:spMkLst>
            <pc:docMk/>
            <pc:sldMk cId="820227954" sldId="356"/>
            <ac:spMk id="5" creationId="{423EBD51-82B9-4011-A70C-4A834CDEE294}"/>
          </ac:spMkLst>
        </pc:spChg>
        <pc:spChg chg="mod ord">
          <ac:chgData name="Cassandra Young" userId="80ef72a2-9eb9-40a4-9a4a-ef7941ba973d" providerId="ADAL" clId="{43522A63-7040-4791-910D-8604AE7A67D6}" dt="2022-04-28T05:33:01.914" v="9644" actId="700"/>
          <ac:spMkLst>
            <pc:docMk/>
            <pc:sldMk cId="820227954" sldId="356"/>
            <ac:spMk id="6" creationId="{97D4B8BF-3E2A-4A25-8818-FDFE5F2402CC}"/>
          </ac:spMkLst>
        </pc:spChg>
        <pc:spChg chg="mod ord">
          <ac:chgData name="Cassandra Young" userId="80ef72a2-9eb9-40a4-9a4a-ef7941ba973d" providerId="ADAL" clId="{43522A63-7040-4791-910D-8604AE7A67D6}" dt="2022-04-28T05:33:01.914" v="9644" actId="700"/>
          <ac:spMkLst>
            <pc:docMk/>
            <pc:sldMk cId="820227954" sldId="356"/>
            <ac:spMk id="7" creationId="{217AD8FB-2A48-46C4-9A1F-B9E3A3F62B46}"/>
          </ac:spMkLst>
        </pc:spChg>
        <pc:graphicFrameChg chg="mod ord modGraphic">
          <ac:chgData name="Cassandra Young" userId="80ef72a2-9eb9-40a4-9a4a-ef7941ba973d" providerId="ADAL" clId="{43522A63-7040-4791-910D-8604AE7A67D6}" dt="2022-05-01T17:48:30.940" v="23124" actId="207"/>
          <ac:graphicFrameMkLst>
            <pc:docMk/>
            <pc:sldMk cId="820227954" sldId="356"/>
            <ac:graphicFrameMk id="12" creationId="{EC5C1161-6495-5CAC-17D6-0921A54F5C2E}"/>
          </ac:graphicFrameMkLst>
        </pc:graphicFrameChg>
      </pc:sldChg>
      <pc:sldChg chg="addSp delSp modSp add mod setBg setClrOvrMap">
        <pc:chgData name="Cassandra Young" userId="80ef72a2-9eb9-40a4-9a4a-ef7941ba973d" providerId="ADAL" clId="{43522A63-7040-4791-910D-8604AE7A67D6}" dt="2022-04-28T19:00:20.521" v="15609"/>
        <pc:sldMkLst>
          <pc:docMk/>
          <pc:sldMk cId="2041189214" sldId="357"/>
        </pc:sldMkLst>
        <pc:spChg chg="mod">
          <ac:chgData name="Cassandra Young" userId="80ef72a2-9eb9-40a4-9a4a-ef7941ba973d" providerId="ADAL" clId="{43522A63-7040-4791-910D-8604AE7A67D6}" dt="2022-04-28T18:58:33.965" v="15560" actId="26606"/>
          <ac:spMkLst>
            <pc:docMk/>
            <pc:sldMk cId="2041189214" sldId="357"/>
            <ac:spMk id="2" creationId="{9A4C1CA4-D8ED-48F8-AE38-E08431021E51}"/>
          </ac:spMkLst>
        </pc:spChg>
        <pc:spChg chg="add del mod ord">
          <ac:chgData name="Cassandra Young" userId="80ef72a2-9eb9-40a4-9a4a-ef7941ba973d" providerId="ADAL" clId="{43522A63-7040-4791-910D-8604AE7A67D6}" dt="2022-04-28T18:58:33.987" v="15561" actId="26606"/>
          <ac:spMkLst>
            <pc:docMk/>
            <pc:sldMk cId="2041189214" sldId="357"/>
            <ac:spMk id="3" creationId="{6ACA3EC3-BFAC-4E8C-AA91-9BBCDF34CA38}"/>
          </ac:spMkLst>
        </pc:spChg>
        <pc:spChg chg="mod">
          <ac:chgData name="Cassandra Young" userId="80ef72a2-9eb9-40a4-9a4a-ef7941ba973d" providerId="ADAL" clId="{43522A63-7040-4791-910D-8604AE7A67D6}" dt="2022-04-28T18:58:33.965" v="15560" actId="26606"/>
          <ac:spMkLst>
            <pc:docMk/>
            <pc:sldMk cId="2041189214" sldId="357"/>
            <ac:spMk id="4" creationId="{A0C693C5-FABB-4116-9C51-A139481A4940}"/>
          </ac:spMkLst>
        </pc:spChg>
        <pc:spChg chg="mod ord">
          <ac:chgData name="Cassandra Young" userId="80ef72a2-9eb9-40a4-9a4a-ef7941ba973d" providerId="ADAL" clId="{43522A63-7040-4791-910D-8604AE7A67D6}" dt="2022-04-28T18:58:33.965" v="15560" actId="26606"/>
          <ac:spMkLst>
            <pc:docMk/>
            <pc:sldMk cId="2041189214" sldId="357"/>
            <ac:spMk id="5" creationId="{D6696894-0EA0-4F65-8720-2319793DA75F}"/>
          </ac:spMkLst>
        </pc:spChg>
        <pc:spChg chg="mod">
          <ac:chgData name="Cassandra Young" userId="80ef72a2-9eb9-40a4-9a4a-ef7941ba973d" providerId="ADAL" clId="{43522A63-7040-4791-910D-8604AE7A67D6}" dt="2022-04-28T18:58:33.965" v="15560" actId="26606"/>
          <ac:spMkLst>
            <pc:docMk/>
            <pc:sldMk cId="2041189214" sldId="357"/>
            <ac:spMk id="6" creationId="{9709B4E5-1418-454F-85F8-5B4392D5BFAE}"/>
          </ac:spMkLst>
        </pc:spChg>
        <pc:spChg chg="add del">
          <ac:chgData name="Cassandra Young" userId="80ef72a2-9eb9-40a4-9a4a-ef7941ba973d" providerId="ADAL" clId="{43522A63-7040-4791-910D-8604AE7A67D6}" dt="2022-04-28T18:58:33.965" v="15560" actId="26606"/>
          <ac:spMkLst>
            <pc:docMk/>
            <pc:sldMk cId="2041189214" sldId="357"/>
            <ac:spMk id="10" creationId="{D75627FE-0AC5-4349-AC08-45A58BEC9B8C}"/>
          </ac:spMkLst>
        </pc:spChg>
        <pc:spChg chg="add del">
          <ac:chgData name="Cassandra Young" userId="80ef72a2-9eb9-40a4-9a4a-ef7941ba973d" providerId="ADAL" clId="{43522A63-7040-4791-910D-8604AE7A67D6}" dt="2022-04-28T18:58:06.553" v="15555" actId="26606"/>
          <ac:spMkLst>
            <pc:docMk/>
            <pc:sldMk cId="2041189214" sldId="357"/>
            <ac:spMk id="12" creationId="{21331AC4-B1A0-4627-B7C9-95A05C6CDD87}"/>
          </ac:spMkLst>
        </pc:spChg>
        <pc:spChg chg="add del">
          <ac:chgData name="Cassandra Young" userId="80ef72a2-9eb9-40a4-9a4a-ef7941ba973d" providerId="ADAL" clId="{43522A63-7040-4791-910D-8604AE7A67D6}" dt="2022-04-28T18:57:50.901" v="15551" actId="26606"/>
          <ac:spMkLst>
            <pc:docMk/>
            <pc:sldMk cId="2041189214" sldId="357"/>
            <ac:spMk id="13" creationId="{5B2E630F-F386-44FA-B1A1-C10A9BF4346C}"/>
          </ac:spMkLst>
        </pc:spChg>
        <pc:spChg chg="add del">
          <ac:chgData name="Cassandra Young" userId="80ef72a2-9eb9-40a4-9a4a-ef7941ba973d" providerId="ADAL" clId="{43522A63-7040-4791-910D-8604AE7A67D6}" dt="2022-04-28T18:57:50.901" v="15551" actId="26606"/>
          <ac:spMkLst>
            <pc:docMk/>
            <pc:sldMk cId="2041189214" sldId="357"/>
            <ac:spMk id="14" creationId="{90F08744-9D7B-4693-B8D6-2A5210AE96F6}"/>
          </ac:spMkLst>
        </pc:spChg>
        <pc:spChg chg="add del">
          <ac:chgData name="Cassandra Young" userId="80ef72a2-9eb9-40a4-9a4a-ef7941ba973d" providerId="ADAL" clId="{43522A63-7040-4791-910D-8604AE7A67D6}" dt="2022-04-28T18:57:50.901" v="15551" actId="26606"/>
          <ac:spMkLst>
            <pc:docMk/>
            <pc:sldMk cId="2041189214" sldId="357"/>
            <ac:spMk id="15" creationId="{73567C09-8B4D-49A6-A711-C44C5807D8DD}"/>
          </ac:spMkLst>
        </pc:spChg>
        <pc:spChg chg="add del">
          <ac:chgData name="Cassandra Young" userId="80ef72a2-9eb9-40a4-9a4a-ef7941ba973d" providerId="ADAL" clId="{43522A63-7040-4791-910D-8604AE7A67D6}" dt="2022-04-28T18:57:50.901" v="15551" actId="26606"/>
          <ac:spMkLst>
            <pc:docMk/>
            <pc:sldMk cId="2041189214" sldId="357"/>
            <ac:spMk id="16" creationId="{6ACA3EC3-BFAC-4E8C-AA91-9BBCDF34CA38}"/>
          </ac:spMkLst>
        </pc:spChg>
        <pc:spChg chg="add del">
          <ac:chgData name="Cassandra Young" userId="80ef72a2-9eb9-40a4-9a4a-ef7941ba973d" providerId="ADAL" clId="{43522A63-7040-4791-910D-8604AE7A67D6}" dt="2022-04-28T18:57:57.349" v="15553" actId="26606"/>
          <ac:spMkLst>
            <pc:docMk/>
            <pc:sldMk cId="2041189214" sldId="357"/>
            <ac:spMk id="35" creationId="{D75627FE-0AC5-4349-AC08-45A58BEC9B8C}"/>
          </ac:spMkLst>
        </pc:spChg>
        <pc:spChg chg="add del">
          <ac:chgData name="Cassandra Young" userId="80ef72a2-9eb9-40a4-9a4a-ef7941ba973d" providerId="ADAL" clId="{43522A63-7040-4791-910D-8604AE7A67D6}" dt="2022-04-28T18:57:57.349" v="15553" actId="26606"/>
          <ac:spMkLst>
            <pc:docMk/>
            <pc:sldMk cId="2041189214" sldId="357"/>
            <ac:spMk id="36" creationId="{BC2574CF-1D35-4994-87BD-5A3378E1AB34}"/>
          </ac:spMkLst>
        </pc:spChg>
        <pc:spChg chg="add del">
          <ac:chgData name="Cassandra Young" userId="80ef72a2-9eb9-40a4-9a4a-ef7941ba973d" providerId="ADAL" clId="{43522A63-7040-4791-910D-8604AE7A67D6}" dt="2022-04-28T18:57:57.349" v="15553" actId="26606"/>
          <ac:spMkLst>
            <pc:docMk/>
            <pc:sldMk cId="2041189214" sldId="357"/>
            <ac:spMk id="42" creationId="{6ACA3EC3-BFAC-4E8C-AA91-9BBCDF34CA38}"/>
          </ac:spMkLst>
        </pc:spChg>
        <pc:spChg chg="add del">
          <ac:chgData name="Cassandra Young" userId="80ef72a2-9eb9-40a4-9a4a-ef7941ba973d" providerId="ADAL" clId="{43522A63-7040-4791-910D-8604AE7A67D6}" dt="2022-04-28T18:58:33.965" v="15560" actId="26606"/>
          <ac:spMkLst>
            <pc:docMk/>
            <pc:sldMk cId="2041189214" sldId="357"/>
            <ac:spMk id="45" creationId="{BC2574CF-1D35-4994-87BD-5A3378E1AB34}"/>
          </ac:spMkLst>
        </pc:spChg>
        <pc:grpChg chg="add del">
          <ac:chgData name="Cassandra Young" userId="80ef72a2-9eb9-40a4-9a4a-ef7941ba973d" providerId="ADAL" clId="{43522A63-7040-4791-910D-8604AE7A67D6}" dt="2022-04-28T18:57:57.349" v="15553" actId="26606"/>
          <ac:grpSpMkLst>
            <pc:docMk/>
            <pc:sldMk cId="2041189214" sldId="357"/>
            <ac:grpSpMk id="37" creationId="{F87AAF7B-2090-475D-9C3E-FDC03DD87A88}"/>
          </ac:grpSpMkLst>
        </pc:grpChg>
        <pc:grpChg chg="add del">
          <ac:chgData name="Cassandra Young" userId="80ef72a2-9eb9-40a4-9a4a-ef7941ba973d" providerId="ADAL" clId="{43522A63-7040-4791-910D-8604AE7A67D6}" dt="2022-04-28T18:58:33.965" v="15560" actId="26606"/>
          <ac:grpSpMkLst>
            <pc:docMk/>
            <pc:sldMk cId="2041189214" sldId="357"/>
            <ac:grpSpMk id="39" creationId="{F87AAF7B-2090-475D-9C3E-FDC03DD87A88}"/>
          </ac:grpSpMkLst>
        </pc:grpChg>
        <pc:grpChg chg="add del">
          <ac:chgData name="Cassandra Young" userId="80ef72a2-9eb9-40a4-9a4a-ef7941ba973d" providerId="ADAL" clId="{43522A63-7040-4791-910D-8604AE7A67D6}" dt="2022-04-28T18:58:06.553" v="15555" actId="26606"/>
          <ac:grpSpMkLst>
            <pc:docMk/>
            <pc:sldMk cId="2041189214" sldId="357"/>
            <ac:grpSpMk id="44" creationId="{5E4D8A22-46CE-4EBE-8DBD-AB4CF6E9BF3C}"/>
          </ac:grpSpMkLst>
        </pc:grpChg>
        <pc:graphicFrameChg chg="add del">
          <ac:chgData name="Cassandra Young" userId="80ef72a2-9eb9-40a4-9a4a-ef7941ba973d" providerId="ADAL" clId="{43522A63-7040-4791-910D-8604AE7A67D6}" dt="2022-04-28T18:57:22.686" v="15545" actId="26606"/>
          <ac:graphicFrameMkLst>
            <pc:docMk/>
            <pc:sldMk cId="2041189214" sldId="357"/>
            <ac:graphicFrameMk id="8" creationId="{8F52815B-D078-220B-BC0E-6427FE254AD4}"/>
          </ac:graphicFrameMkLst>
        </pc:graphicFrameChg>
        <pc:graphicFrameChg chg="add del">
          <ac:chgData name="Cassandra Young" userId="80ef72a2-9eb9-40a4-9a4a-ef7941ba973d" providerId="ADAL" clId="{43522A63-7040-4791-910D-8604AE7A67D6}" dt="2022-04-28T18:57:42.938" v="15547" actId="26606"/>
          <ac:graphicFrameMkLst>
            <pc:docMk/>
            <pc:sldMk cId="2041189214" sldId="357"/>
            <ac:graphicFrameMk id="9" creationId="{2432C418-7C03-8968-1AC9-0CA7B43F3D3F}"/>
          </ac:graphicFrameMkLst>
        </pc:graphicFrameChg>
        <pc:graphicFrameChg chg="add del">
          <ac:chgData name="Cassandra Young" userId="80ef72a2-9eb9-40a4-9a4a-ef7941ba973d" providerId="ADAL" clId="{43522A63-7040-4791-910D-8604AE7A67D6}" dt="2022-04-28T18:57:45.280" v="15549" actId="26606"/>
          <ac:graphicFrameMkLst>
            <pc:docMk/>
            <pc:sldMk cId="2041189214" sldId="357"/>
            <ac:graphicFrameMk id="11" creationId="{3E42FCF6-3ECA-F441-251A-D87F3E50940E}"/>
          </ac:graphicFrameMkLst>
        </pc:graphicFrameChg>
        <pc:graphicFrameChg chg="add del">
          <ac:chgData name="Cassandra Young" userId="80ef72a2-9eb9-40a4-9a4a-ef7941ba973d" providerId="ADAL" clId="{43522A63-7040-4791-910D-8604AE7A67D6}" dt="2022-04-28T18:58:06.553" v="15555" actId="26606"/>
          <ac:graphicFrameMkLst>
            <pc:docMk/>
            <pc:sldMk cId="2041189214" sldId="357"/>
            <ac:graphicFrameMk id="48" creationId="{FF7D4A42-48A6-55A0-4B35-F977B7F6BF59}"/>
          </ac:graphicFrameMkLst>
        </pc:graphicFrameChg>
        <pc:graphicFrameChg chg="add mod">
          <ac:chgData name="Cassandra Young" userId="80ef72a2-9eb9-40a4-9a4a-ef7941ba973d" providerId="ADAL" clId="{43522A63-7040-4791-910D-8604AE7A67D6}" dt="2022-04-28T19:00:20.521" v="15609"/>
          <ac:graphicFrameMkLst>
            <pc:docMk/>
            <pc:sldMk cId="2041189214" sldId="357"/>
            <ac:graphicFrameMk id="49" creationId="{95282265-6F72-6BBB-967A-54440CF2FFFB}"/>
          </ac:graphicFrameMkLst>
        </pc:graphicFrameChg>
        <pc:cxnChg chg="add del">
          <ac:chgData name="Cassandra Young" userId="80ef72a2-9eb9-40a4-9a4a-ef7941ba973d" providerId="ADAL" clId="{43522A63-7040-4791-910D-8604AE7A67D6}" dt="2022-04-28T18:57:57.349" v="15553" actId="26606"/>
          <ac:cxnSpMkLst>
            <pc:docMk/>
            <pc:sldMk cId="2041189214" sldId="357"/>
            <ac:cxnSpMk id="38" creationId="{68B6AB33-DFE6-4FE4-94FE-C9E25424AD16}"/>
          </ac:cxnSpMkLst>
        </pc:cxnChg>
        <pc:cxnChg chg="add del">
          <ac:chgData name="Cassandra Young" userId="80ef72a2-9eb9-40a4-9a4a-ef7941ba973d" providerId="ADAL" clId="{43522A63-7040-4791-910D-8604AE7A67D6}" dt="2022-04-28T18:58:33.965" v="15560" actId="26606"/>
          <ac:cxnSpMkLst>
            <pc:docMk/>
            <pc:sldMk cId="2041189214" sldId="357"/>
            <ac:cxnSpMk id="46" creationId="{68B6AB33-DFE6-4FE4-94FE-C9E25424AD16}"/>
          </ac:cxnSpMkLst>
        </pc:cxnChg>
      </pc:sldChg>
      <pc:sldChg chg="addSp delSp modSp new mod modClrScheme chgLayout">
        <pc:chgData name="Cassandra Young" userId="80ef72a2-9eb9-40a4-9a4a-ef7941ba973d" providerId="ADAL" clId="{43522A63-7040-4791-910D-8604AE7A67D6}" dt="2022-04-28T04:36:16.844" v="8874" actId="20577"/>
        <pc:sldMkLst>
          <pc:docMk/>
          <pc:sldMk cId="3154583988" sldId="358"/>
        </pc:sldMkLst>
        <pc:spChg chg="del mod ord">
          <ac:chgData name="Cassandra Young" userId="80ef72a2-9eb9-40a4-9a4a-ef7941ba973d" providerId="ADAL" clId="{43522A63-7040-4791-910D-8604AE7A67D6}" dt="2022-04-28T04:36:11.992" v="8860" actId="700"/>
          <ac:spMkLst>
            <pc:docMk/>
            <pc:sldMk cId="3154583988" sldId="358"/>
            <ac:spMk id="2" creationId="{3A31AAFA-8E9E-48BF-98D3-CC705B3EDF86}"/>
          </ac:spMkLst>
        </pc:spChg>
        <pc:spChg chg="del mod ord">
          <ac:chgData name="Cassandra Young" userId="80ef72a2-9eb9-40a4-9a4a-ef7941ba973d" providerId="ADAL" clId="{43522A63-7040-4791-910D-8604AE7A67D6}" dt="2022-04-28T04:36:11.992" v="8860" actId="700"/>
          <ac:spMkLst>
            <pc:docMk/>
            <pc:sldMk cId="3154583988" sldId="358"/>
            <ac:spMk id="3" creationId="{462FA357-435E-4FA6-8156-7535EAEE79B1}"/>
          </ac:spMkLst>
        </pc:spChg>
        <pc:spChg chg="mod ord">
          <ac:chgData name="Cassandra Young" userId="80ef72a2-9eb9-40a4-9a4a-ef7941ba973d" providerId="ADAL" clId="{43522A63-7040-4791-910D-8604AE7A67D6}" dt="2022-04-28T04:36:11.992" v="8860" actId="700"/>
          <ac:spMkLst>
            <pc:docMk/>
            <pc:sldMk cId="3154583988" sldId="358"/>
            <ac:spMk id="4" creationId="{973A26A8-4524-4E49-BF9A-59B627473948}"/>
          </ac:spMkLst>
        </pc:spChg>
        <pc:spChg chg="mod ord">
          <ac:chgData name="Cassandra Young" userId="80ef72a2-9eb9-40a4-9a4a-ef7941ba973d" providerId="ADAL" clId="{43522A63-7040-4791-910D-8604AE7A67D6}" dt="2022-04-28T04:36:11.992" v="8860" actId="700"/>
          <ac:spMkLst>
            <pc:docMk/>
            <pc:sldMk cId="3154583988" sldId="358"/>
            <ac:spMk id="5" creationId="{F4D1CB2F-3F0C-4761-986C-C5AE24BEC49B}"/>
          </ac:spMkLst>
        </pc:spChg>
        <pc:spChg chg="mod ord">
          <ac:chgData name="Cassandra Young" userId="80ef72a2-9eb9-40a4-9a4a-ef7941ba973d" providerId="ADAL" clId="{43522A63-7040-4791-910D-8604AE7A67D6}" dt="2022-04-28T04:36:11.992" v="8860" actId="700"/>
          <ac:spMkLst>
            <pc:docMk/>
            <pc:sldMk cId="3154583988" sldId="358"/>
            <ac:spMk id="6" creationId="{F741E3F0-A63E-4BC9-A7BF-592ADA57E6EA}"/>
          </ac:spMkLst>
        </pc:spChg>
        <pc:spChg chg="add mod ord">
          <ac:chgData name="Cassandra Young" userId="80ef72a2-9eb9-40a4-9a4a-ef7941ba973d" providerId="ADAL" clId="{43522A63-7040-4791-910D-8604AE7A67D6}" dt="2022-04-28T04:36:16.844" v="8874" actId="20577"/>
          <ac:spMkLst>
            <pc:docMk/>
            <pc:sldMk cId="3154583988" sldId="358"/>
            <ac:spMk id="7" creationId="{DC9566C0-81A0-4256-86B1-42BBFD2EDD87}"/>
          </ac:spMkLst>
        </pc:spChg>
        <pc:spChg chg="add mod ord">
          <ac:chgData name="Cassandra Young" userId="80ef72a2-9eb9-40a4-9a4a-ef7941ba973d" providerId="ADAL" clId="{43522A63-7040-4791-910D-8604AE7A67D6}" dt="2022-04-28T04:36:11.992" v="8860" actId="700"/>
          <ac:spMkLst>
            <pc:docMk/>
            <pc:sldMk cId="3154583988" sldId="358"/>
            <ac:spMk id="8" creationId="{74791595-4191-4B28-BCA0-CE01F495C02B}"/>
          </ac:spMkLst>
        </pc:spChg>
      </pc:sldChg>
      <pc:sldChg chg="addSp delSp modSp add mod ord setBg delDesignElem chgLayout">
        <pc:chgData name="Cassandra Young" userId="80ef72a2-9eb9-40a4-9a4a-ef7941ba973d" providerId="ADAL" clId="{43522A63-7040-4791-910D-8604AE7A67D6}" dt="2022-04-28T04:43:51.202" v="8946" actId="20577"/>
        <pc:sldMkLst>
          <pc:docMk/>
          <pc:sldMk cId="2825468591" sldId="359"/>
        </pc:sldMkLst>
        <pc:spChg chg="add mod ord">
          <ac:chgData name="Cassandra Young" userId="80ef72a2-9eb9-40a4-9a4a-ef7941ba973d" providerId="ADAL" clId="{43522A63-7040-4791-910D-8604AE7A67D6}" dt="2022-04-28T04:41:27.269" v="8933" actId="26606"/>
          <ac:spMkLst>
            <pc:docMk/>
            <pc:sldMk cId="2825468591" sldId="359"/>
            <ac:spMk id="2" creationId="{9388E2F3-40D4-49A6-BD7B-DCF49D4F0C06}"/>
          </ac:spMkLst>
        </pc:spChg>
        <pc:spChg chg="mod ord">
          <ac:chgData name="Cassandra Young" userId="80ef72a2-9eb9-40a4-9a4a-ef7941ba973d" providerId="ADAL" clId="{43522A63-7040-4791-910D-8604AE7A67D6}" dt="2022-04-28T04:37:39.222" v="8899" actId="26606"/>
          <ac:spMkLst>
            <pc:docMk/>
            <pc:sldMk cId="2825468591" sldId="359"/>
            <ac:spMk id="4" creationId="{75DCE61D-1398-439E-BB81-36BC7823D3CD}"/>
          </ac:spMkLst>
        </pc:spChg>
        <pc:spChg chg="mod ord">
          <ac:chgData name="Cassandra Young" userId="80ef72a2-9eb9-40a4-9a4a-ef7941ba973d" providerId="ADAL" clId="{43522A63-7040-4791-910D-8604AE7A67D6}" dt="2022-04-28T04:37:39.222" v="8899" actId="26606"/>
          <ac:spMkLst>
            <pc:docMk/>
            <pc:sldMk cId="2825468591" sldId="359"/>
            <ac:spMk id="5" creationId="{7A87CAF6-767F-428B-9761-449160C94E90}"/>
          </ac:spMkLst>
        </pc:spChg>
        <pc:spChg chg="mod ord">
          <ac:chgData name="Cassandra Young" userId="80ef72a2-9eb9-40a4-9a4a-ef7941ba973d" providerId="ADAL" clId="{43522A63-7040-4791-910D-8604AE7A67D6}" dt="2022-04-28T04:37:39.222" v="8899" actId="26606"/>
          <ac:spMkLst>
            <pc:docMk/>
            <pc:sldMk cId="2825468591" sldId="359"/>
            <ac:spMk id="6" creationId="{A25D3C26-A585-4F22-9ADB-8376B5ECE72F}"/>
          </ac:spMkLst>
        </pc:spChg>
        <pc:spChg chg="mod ord">
          <ac:chgData name="Cassandra Young" userId="80ef72a2-9eb9-40a4-9a4a-ef7941ba973d" providerId="ADAL" clId="{43522A63-7040-4791-910D-8604AE7A67D6}" dt="2022-04-28T04:43:51.202" v="8946" actId="20577"/>
          <ac:spMkLst>
            <pc:docMk/>
            <pc:sldMk cId="2825468591" sldId="359"/>
            <ac:spMk id="7" creationId="{4D18286A-A5F7-49FE-8888-1A4F1384412A}"/>
          </ac:spMkLst>
        </pc:spChg>
        <pc:spChg chg="del">
          <ac:chgData name="Cassandra Young" userId="80ef72a2-9eb9-40a4-9a4a-ef7941ba973d" providerId="ADAL" clId="{43522A63-7040-4791-910D-8604AE7A67D6}" dt="2022-04-28T04:37:36.073" v="8898" actId="700"/>
          <ac:spMkLst>
            <pc:docMk/>
            <pc:sldMk cId="2825468591" sldId="359"/>
            <ac:spMk id="8" creationId="{F48177C0-23B8-43BC-94C6-B61BE0ED2DE1}"/>
          </ac:spMkLst>
        </pc:spChg>
        <pc:spChg chg="add del">
          <ac:chgData name="Cassandra Young" userId="80ef72a2-9eb9-40a4-9a4a-ef7941ba973d" providerId="ADAL" clId="{43522A63-7040-4791-910D-8604AE7A67D6}" dt="2022-04-28T04:41:27.269" v="8933" actId="26606"/>
          <ac:spMkLst>
            <pc:docMk/>
            <pc:sldMk cId="2825468591" sldId="359"/>
            <ac:spMk id="47" creationId="{A66245C1-05A3-4939-95AC-B43C8527D804}"/>
          </ac:spMkLst>
        </pc:spChg>
        <pc:spChg chg="add">
          <ac:chgData name="Cassandra Young" userId="80ef72a2-9eb9-40a4-9a4a-ef7941ba973d" providerId="ADAL" clId="{43522A63-7040-4791-910D-8604AE7A67D6}" dt="2022-04-28T04:41:27.269" v="8933" actId="26606"/>
          <ac:spMkLst>
            <pc:docMk/>
            <pc:sldMk cId="2825468591" sldId="359"/>
            <ac:spMk id="78" creationId="{DF87B7B7-22AF-4FC8-8BA1-57021F34A6AE}"/>
          </ac:spMkLst>
        </pc:spChg>
        <pc:spChg chg="del">
          <ac:chgData name="Cassandra Young" userId="80ef72a2-9eb9-40a4-9a4a-ef7941ba973d" providerId="ADAL" clId="{43522A63-7040-4791-910D-8604AE7A67D6}" dt="2022-04-28T04:37:28.556" v="8895"/>
          <ac:spMkLst>
            <pc:docMk/>
            <pc:sldMk cId="2825468591" sldId="359"/>
            <ac:spMk id="103" creationId="{5F8DE127-A0C9-4868-94A2-FE85DBB29D71}"/>
          </ac:spMkLst>
        </pc:spChg>
        <pc:grpChg chg="add del">
          <ac:chgData name="Cassandra Young" userId="80ef72a2-9eb9-40a4-9a4a-ef7941ba973d" providerId="ADAL" clId="{43522A63-7040-4791-910D-8604AE7A67D6}" dt="2022-04-28T04:41:27.269" v="8933" actId="26606"/>
          <ac:grpSpMkLst>
            <pc:docMk/>
            <pc:sldMk cId="2825468591" sldId="359"/>
            <ac:grpSpMk id="49" creationId="{C3EA7379-2014-4F3A-B04D-300FCAEAC781}"/>
          </ac:grpSpMkLst>
        </pc:grpChg>
        <pc:grpChg chg="add del">
          <ac:chgData name="Cassandra Young" userId="80ef72a2-9eb9-40a4-9a4a-ef7941ba973d" providerId="ADAL" clId="{43522A63-7040-4791-910D-8604AE7A67D6}" dt="2022-04-28T04:41:27.269" v="8933" actId="26606"/>
          <ac:grpSpMkLst>
            <pc:docMk/>
            <pc:sldMk cId="2825468591" sldId="359"/>
            <ac:grpSpMk id="70" creationId="{64292DB4-4AD1-471C-B3A7-5B0D6F5B38E9}"/>
          </ac:grpSpMkLst>
        </pc:grpChg>
        <pc:grpChg chg="add">
          <ac:chgData name="Cassandra Young" userId="80ef72a2-9eb9-40a4-9a4a-ef7941ba973d" providerId="ADAL" clId="{43522A63-7040-4791-910D-8604AE7A67D6}" dt="2022-04-28T04:41:27.269" v="8933" actId="26606"/>
          <ac:grpSpMkLst>
            <pc:docMk/>
            <pc:sldMk cId="2825468591" sldId="359"/>
            <ac:grpSpMk id="80" creationId="{9F5461BB-44E0-4EDA-A11B-C026EB85006C}"/>
          </ac:grpSpMkLst>
        </pc:grpChg>
        <pc:grpChg chg="add">
          <ac:chgData name="Cassandra Young" userId="80ef72a2-9eb9-40a4-9a4a-ef7941ba973d" providerId="ADAL" clId="{43522A63-7040-4791-910D-8604AE7A67D6}" dt="2022-04-28T04:41:27.269" v="8933" actId="26606"/>
          <ac:grpSpMkLst>
            <pc:docMk/>
            <pc:sldMk cId="2825468591" sldId="359"/>
            <ac:grpSpMk id="101" creationId="{9E29037F-B44F-4C6B-86A0-F428468D5673}"/>
          </ac:grpSpMkLst>
        </pc:grpChg>
        <pc:grpChg chg="del">
          <ac:chgData name="Cassandra Young" userId="80ef72a2-9eb9-40a4-9a4a-ef7941ba973d" providerId="ADAL" clId="{43522A63-7040-4791-910D-8604AE7A67D6}" dt="2022-04-28T04:37:28.556" v="8895"/>
          <ac:grpSpMkLst>
            <pc:docMk/>
            <pc:sldMk cId="2825468591" sldId="359"/>
            <ac:grpSpMk id="105" creationId="{F22CD7F3-3167-4F4D-8BD9-A959976FDDEC}"/>
          </ac:grpSpMkLst>
        </pc:grpChg>
        <pc:grpChg chg="del">
          <ac:chgData name="Cassandra Young" userId="80ef72a2-9eb9-40a4-9a4a-ef7941ba973d" providerId="ADAL" clId="{43522A63-7040-4791-910D-8604AE7A67D6}" dt="2022-04-28T04:37:28.556" v="8895"/>
          <ac:grpSpMkLst>
            <pc:docMk/>
            <pc:sldMk cId="2825468591" sldId="359"/>
            <ac:grpSpMk id="126" creationId="{96D16B4A-DE2A-43D2-8B45-EEEFFB5CE3C2}"/>
          </ac:grpSpMkLst>
        </pc:grpChg>
        <pc:picChg chg="mod">
          <ac:chgData name="Cassandra Young" userId="80ef72a2-9eb9-40a4-9a4a-ef7941ba973d" providerId="ADAL" clId="{43522A63-7040-4791-910D-8604AE7A67D6}" dt="2022-04-28T04:41:27.269" v="8933" actId="26606"/>
          <ac:picMkLst>
            <pc:docMk/>
            <pc:sldMk cId="2825468591" sldId="359"/>
            <ac:picMk id="42" creationId="{EA62592E-3571-75D1-E85D-A94B76506979}"/>
          </ac:picMkLst>
        </pc:picChg>
      </pc:sldChg>
      <pc:sldChg chg="addSp del delDesignElem">
        <pc:chgData name="Cassandra Young" userId="80ef72a2-9eb9-40a4-9a4a-ef7941ba973d" providerId="ADAL" clId="{43522A63-7040-4791-910D-8604AE7A67D6}" dt="2022-04-28T04:37:18.772" v="8892"/>
        <pc:sldMkLst>
          <pc:docMk/>
          <pc:sldMk cId="3403420155" sldId="359"/>
        </pc:sldMkLst>
        <pc:spChg chg="add">
          <ac:chgData name="Cassandra Young" userId="80ef72a2-9eb9-40a4-9a4a-ef7941ba973d" providerId="ADAL" clId="{43522A63-7040-4791-910D-8604AE7A67D6}" dt="2022-04-28T04:37:18.772" v="8892"/>
          <ac:spMkLst>
            <pc:docMk/>
            <pc:sldMk cId="3403420155" sldId="359"/>
            <ac:spMk id="103" creationId="{5F8DE127-A0C9-4868-94A2-FE85DBB29D71}"/>
          </ac:spMkLst>
        </pc:spChg>
        <pc:grpChg chg="add">
          <ac:chgData name="Cassandra Young" userId="80ef72a2-9eb9-40a4-9a4a-ef7941ba973d" providerId="ADAL" clId="{43522A63-7040-4791-910D-8604AE7A67D6}" dt="2022-04-28T04:37:18.772" v="8892"/>
          <ac:grpSpMkLst>
            <pc:docMk/>
            <pc:sldMk cId="3403420155" sldId="359"/>
            <ac:grpSpMk id="105" creationId="{F22CD7F3-3167-4F4D-8BD9-A959976FDDEC}"/>
          </ac:grpSpMkLst>
        </pc:grpChg>
        <pc:grpChg chg="add">
          <ac:chgData name="Cassandra Young" userId="80ef72a2-9eb9-40a4-9a4a-ef7941ba973d" providerId="ADAL" clId="{43522A63-7040-4791-910D-8604AE7A67D6}" dt="2022-04-28T04:37:18.772" v="8892"/>
          <ac:grpSpMkLst>
            <pc:docMk/>
            <pc:sldMk cId="3403420155" sldId="359"/>
            <ac:grpSpMk id="126" creationId="{96D16B4A-DE2A-43D2-8B45-EEEFFB5CE3C2}"/>
          </ac:grpSpMkLst>
        </pc:grpChg>
      </pc:sldChg>
      <pc:sldChg chg="addSp delSp modSp add mod">
        <pc:chgData name="Cassandra Young" userId="80ef72a2-9eb9-40a4-9a4a-ef7941ba973d" providerId="ADAL" clId="{43522A63-7040-4791-910D-8604AE7A67D6}" dt="2022-05-01T14:58:59.146" v="20623" actId="20577"/>
        <pc:sldMkLst>
          <pc:docMk/>
          <pc:sldMk cId="2944653550" sldId="360"/>
        </pc:sldMkLst>
        <pc:spChg chg="mod">
          <ac:chgData name="Cassandra Young" userId="80ef72a2-9eb9-40a4-9a4a-ef7941ba973d" providerId="ADAL" clId="{43522A63-7040-4791-910D-8604AE7A67D6}" dt="2022-04-28T05:34:50.998" v="9663" actId="113"/>
          <ac:spMkLst>
            <pc:docMk/>
            <pc:sldMk cId="2944653550" sldId="360"/>
            <ac:spMk id="2" creationId="{362D4C27-BF4E-48B6-80D0-E030DFB189C6}"/>
          </ac:spMkLst>
        </pc:spChg>
        <pc:spChg chg="mod">
          <ac:chgData name="Cassandra Young" userId="80ef72a2-9eb9-40a4-9a4a-ef7941ba973d" providerId="ADAL" clId="{43522A63-7040-4791-910D-8604AE7A67D6}" dt="2022-05-01T14:58:59.146" v="20623" actId="20577"/>
          <ac:spMkLst>
            <pc:docMk/>
            <pc:sldMk cId="2944653550" sldId="360"/>
            <ac:spMk id="8" creationId="{0143FAD9-F4C8-4C36-BD6A-2E1B4F066E63}"/>
          </ac:spMkLst>
        </pc:spChg>
        <pc:picChg chg="add del">
          <ac:chgData name="Cassandra Young" userId="80ef72a2-9eb9-40a4-9a4a-ef7941ba973d" providerId="ADAL" clId="{43522A63-7040-4791-910D-8604AE7A67D6}" dt="2022-05-01T14:47:33.672" v="20287"/>
          <ac:picMkLst>
            <pc:docMk/>
            <pc:sldMk cId="2944653550" sldId="360"/>
            <ac:picMk id="3" creationId="{B8B03D57-8F64-415E-A636-A9C0A80C69C1}"/>
          </ac:picMkLst>
        </pc:picChg>
      </pc:sldChg>
      <pc:sldChg chg="modSp add mod">
        <pc:chgData name="Cassandra Young" userId="80ef72a2-9eb9-40a4-9a4a-ef7941ba973d" providerId="ADAL" clId="{43522A63-7040-4791-910D-8604AE7A67D6}" dt="2022-05-01T16:01:26.214" v="21727" actId="20577"/>
        <pc:sldMkLst>
          <pc:docMk/>
          <pc:sldMk cId="3910227913" sldId="361"/>
        </pc:sldMkLst>
        <pc:spChg chg="mod">
          <ac:chgData name="Cassandra Young" userId="80ef72a2-9eb9-40a4-9a4a-ef7941ba973d" providerId="ADAL" clId="{43522A63-7040-4791-910D-8604AE7A67D6}" dt="2022-04-28T05:34:57.325" v="9666" actId="27636"/>
          <ac:spMkLst>
            <pc:docMk/>
            <pc:sldMk cId="3910227913" sldId="361"/>
            <ac:spMk id="2" creationId="{362D4C27-BF4E-48B6-80D0-E030DFB189C6}"/>
          </ac:spMkLst>
        </pc:spChg>
        <pc:spChg chg="mod">
          <ac:chgData name="Cassandra Young" userId="80ef72a2-9eb9-40a4-9a4a-ef7941ba973d" providerId="ADAL" clId="{43522A63-7040-4791-910D-8604AE7A67D6}" dt="2022-05-01T16:01:26.214" v="21727" actId="20577"/>
          <ac:spMkLst>
            <pc:docMk/>
            <pc:sldMk cId="3910227913" sldId="361"/>
            <ac:spMk id="8" creationId="{0143FAD9-F4C8-4C36-BD6A-2E1B4F066E63}"/>
          </ac:spMkLst>
        </pc:spChg>
      </pc:sldChg>
      <pc:sldChg chg="modSp add mod ord">
        <pc:chgData name="Cassandra Young" userId="80ef72a2-9eb9-40a4-9a4a-ef7941ba973d" providerId="ADAL" clId="{43522A63-7040-4791-910D-8604AE7A67D6}" dt="2022-05-01T06:02:36.838" v="19852"/>
        <pc:sldMkLst>
          <pc:docMk/>
          <pc:sldMk cId="2273243387" sldId="362"/>
        </pc:sldMkLst>
        <pc:spChg chg="mod">
          <ac:chgData name="Cassandra Young" userId="80ef72a2-9eb9-40a4-9a4a-ef7941ba973d" providerId="ADAL" clId="{43522A63-7040-4791-910D-8604AE7A67D6}" dt="2022-04-28T16:22:40.061" v="15150" actId="6549"/>
          <ac:spMkLst>
            <pc:docMk/>
            <pc:sldMk cId="2273243387" sldId="362"/>
            <ac:spMk id="2" creationId="{AA1A5427-62DF-41D4-A86E-BBE913E40A97}"/>
          </ac:spMkLst>
        </pc:spChg>
        <pc:spChg chg="mod">
          <ac:chgData name="Cassandra Young" userId="80ef72a2-9eb9-40a4-9a4a-ef7941ba973d" providerId="ADAL" clId="{43522A63-7040-4791-910D-8604AE7A67D6}" dt="2022-04-28T04:50:34.780" v="9433" actId="20577"/>
          <ac:spMkLst>
            <pc:docMk/>
            <pc:sldMk cId="2273243387" sldId="362"/>
            <ac:spMk id="10" creationId="{3AEC3CF0-B6B8-43AF-92C8-09AF57A14CF9}"/>
          </ac:spMkLst>
        </pc:spChg>
        <pc:spChg chg="mod">
          <ac:chgData name="Cassandra Young" userId="80ef72a2-9eb9-40a4-9a4a-ef7941ba973d" providerId="ADAL" clId="{43522A63-7040-4791-910D-8604AE7A67D6}" dt="2022-04-28T04:50:21.460" v="9399" actId="20577"/>
          <ac:spMkLst>
            <pc:docMk/>
            <pc:sldMk cId="2273243387" sldId="362"/>
            <ac:spMk id="11" creationId="{8E547C78-B4C2-4BD2-9E99-6A5426E89F91}"/>
          </ac:spMkLst>
        </pc:spChg>
      </pc:sldChg>
      <pc:sldChg chg="new del">
        <pc:chgData name="Cassandra Young" userId="80ef72a2-9eb9-40a4-9a4a-ef7941ba973d" providerId="ADAL" clId="{43522A63-7040-4791-910D-8604AE7A67D6}" dt="2022-04-28T05:20:35.518" v="9473" actId="680"/>
        <pc:sldMkLst>
          <pc:docMk/>
          <pc:sldMk cId="56092930" sldId="363"/>
        </pc:sldMkLst>
      </pc:sldChg>
      <pc:sldChg chg="modSp add del mod">
        <pc:chgData name="Cassandra Young" userId="80ef72a2-9eb9-40a4-9a4a-ef7941ba973d" providerId="ADAL" clId="{43522A63-7040-4791-910D-8604AE7A67D6}" dt="2022-04-29T22:19:31.568" v="18038" actId="47"/>
        <pc:sldMkLst>
          <pc:docMk/>
          <pc:sldMk cId="104232827" sldId="363"/>
        </pc:sldMkLst>
        <pc:spChg chg="mod">
          <ac:chgData name="Cassandra Young" userId="80ef72a2-9eb9-40a4-9a4a-ef7941ba973d" providerId="ADAL" clId="{43522A63-7040-4791-910D-8604AE7A67D6}" dt="2022-04-28T05:34:35.134" v="9659" actId="113"/>
          <ac:spMkLst>
            <pc:docMk/>
            <pc:sldMk cId="104232827" sldId="363"/>
            <ac:spMk id="2" creationId="{C53B37CE-E276-493F-B9E1-662723B6A993}"/>
          </ac:spMkLst>
        </pc:spChg>
        <pc:spChg chg="mod">
          <ac:chgData name="Cassandra Young" userId="80ef72a2-9eb9-40a4-9a4a-ef7941ba973d" providerId="ADAL" clId="{43522A63-7040-4791-910D-8604AE7A67D6}" dt="2022-04-28T16:16:07.357" v="14506" actId="20577"/>
          <ac:spMkLst>
            <pc:docMk/>
            <pc:sldMk cId="104232827" sldId="363"/>
            <ac:spMk id="3" creationId="{0A060B81-4EA3-4EEF-BD53-8814FF82B662}"/>
          </ac:spMkLst>
        </pc:spChg>
      </pc:sldChg>
      <pc:sldChg chg="addSp delSp modSp add del mod ord setBg modClrScheme delDesignElem chgLayout">
        <pc:chgData name="Cassandra Young" userId="80ef72a2-9eb9-40a4-9a4a-ef7941ba973d" providerId="ADAL" clId="{43522A63-7040-4791-910D-8604AE7A67D6}" dt="2022-04-29T22:04:06.191" v="17918" actId="47"/>
        <pc:sldMkLst>
          <pc:docMk/>
          <pc:sldMk cId="860990878" sldId="364"/>
        </pc:sldMkLst>
        <pc:spChg chg="add del mod ord">
          <ac:chgData name="Cassandra Young" userId="80ef72a2-9eb9-40a4-9a4a-ef7941ba973d" providerId="ADAL" clId="{43522A63-7040-4791-910D-8604AE7A67D6}" dt="2022-04-28T05:22:22.321" v="9527" actId="700"/>
          <ac:spMkLst>
            <pc:docMk/>
            <pc:sldMk cId="860990878" sldId="364"/>
            <ac:spMk id="2" creationId="{045B894A-D828-449E-9182-ABC1489CE460}"/>
          </ac:spMkLst>
        </pc:spChg>
        <pc:spChg chg="mod ord">
          <ac:chgData name="Cassandra Young" userId="80ef72a2-9eb9-40a4-9a4a-ef7941ba973d" providerId="ADAL" clId="{43522A63-7040-4791-910D-8604AE7A67D6}" dt="2022-04-28T05:23:45.380" v="9553" actId="20577"/>
          <ac:spMkLst>
            <pc:docMk/>
            <pc:sldMk cId="860990878" sldId="364"/>
            <ac:spMk id="4" creationId="{55E27C7C-4B68-4BBC-BF36-8959D8493E4A}"/>
          </ac:spMkLst>
        </pc:spChg>
        <pc:spChg chg="mod ord">
          <ac:chgData name="Cassandra Young" userId="80ef72a2-9eb9-40a4-9a4a-ef7941ba973d" providerId="ADAL" clId="{43522A63-7040-4791-910D-8604AE7A67D6}" dt="2022-04-28T05:22:58.161" v="9534" actId="26606"/>
          <ac:spMkLst>
            <pc:docMk/>
            <pc:sldMk cId="860990878" sldId="364"/>
            <ac:spMk id="7" creationId="{4ECDE54D-4BD2-4764-A36A-8487DB61E7A6}"/>
          </ac:spMkLst>
        </pc:spChg>
        <pc:spChg chg="add del">
          <ac:chgData name="Cassandra Young" userId="80ef72a2-9eb9-40a4-9a4a-ef7941ba973d" providerId="ADAL" clId="{43522A63-7040-4791-910D-8604AE7A67D6}" dt="2022-04-28T05:22:40.042" v="9529" actId="26606"/>
          <ac:spMkLst>
            <pc:docMk/>
            <pc:sldMk cId="860990878" sldId="364"/>
            <ac:spMk id="9" creationId="{00620B89-8F76-4FC7-80BF-3B6441CA7ED0}"/>
          </ac:spMkLst>
        </pc:spChg>
        <pc:spChg chg="del">
          <ac:chgData name="Cassandra Young" userId="80ef72a2-9eb9-40a4-9a4a-ef7941ba973d" providerId="ADAL" clId="{43522A63-7040-4791-910D-8604AE7A67D6}" dt="2022-04-28T05:21:55.619" v="9525" actId="700"/>
          <ac:spMkLst>
            <pc:docMk/>
            <pc:sldMk cId="860990878" sldId="364"/>
            <ac:spMk id="12" creationId="{21331AC4-B1A0-4627-B7C9-95A05C6CDD87}"/>
          </ac:spMkLst>
        </pc:spChg>
        <pc:spChg chg="add del">
          <ac:chgData name="Cassandra Young" userId="80ef72a2-9eb9-40a4-9a4a-ef7941ba973d" providerId="ADAL" clId="{43522A63-7040-4791-910D-8604AE7A67D6}" dt="2022-04-28T05:22:40.544" v="9531" actId="26606"/>
          <ac:spMkLst>
            <pc:docMk/>
            <pc:sldMk cId="860990878" sldId="364"/>
            <ac:spMk id="66" creationId="{ABBD6975-1535-4031-BC3B-61A2EFB56B9D}"/>
          </ac:spMkLst>
        </pc:spChg>
        <pc:spChg chg="add del">
          <ac:chgData name="Cassandra Young" userId="80ef72a2-9eb9-40a4-9a4a-ef7941ba973d" providerId="ADAL" clId="{43522A63-7040-4791-910D-8604AE7A67D6}" dt="2022-04-28T05:22:40.544" v="9531" actId="26606"/>
          <ac:spMkLst>
            <pc:docMk/>
            <pc:sldMk cId="860990878" sldId="364"/>
            <ac:spMk id="89" creationId="{3D6BC48A-DD39-411F-88AC-88C1DE34B91F}"/>
          </ac:spMkLst>
        </pc:spChg>
        <pc:spChg chg="add del">
          <ac:chgData name="Cassandra Young" userId="80ef72a2-9eb9-40a4-9a4a-ef7941ba973d" providerId="ADAL" clId="{43522A63-7040-4791-910D-8604AE7A67D6}" dt="2022-04-28T05:22:58.111" v="9533" actId="26606"/>
          <ac:spMkLst>
            <pc:docMk/>
            <pc:sldMk cId="860990878" sldId="364"/>
            <ac:spMk id="109" creationId="{00620B89-8F76-4FC7-80BF-3B6441CA7ED0}"/>
          </ac:spMkLst>
        </pc:spChg>
        <pc:spChg chg="add">
          <ac:chgData name="Cassandra Young" userId="80ef72a2-9eb9-40a4-9a4a-ef7941ba973d" providerId="ADAL" clId="{43522A63-7040-4791-910D-8604AE7A67D6}" dt="2022-04-28T05:22:58.161" v="9534" actId="26606"/>
          <ac:spMkLst>
            <pc:docMk/>
            <pc:sldMk cId="860990878" sldId="364"/>
            <ac:spMk id="134" creationId="{DFB6452F-8B6E-4E57-933C-CA1A3DA26DDE}"/>
          </ac:spMkLst>
        </pc:spChg>
        <pc:spChg chg="add">
          <ac:chgData name="Cassandra Young" userId="80ef72a2-9eb9-40a4-9a4a-ef7941ba973d" providerId="ADAL" clId="{43522A63-7040-4791-910D-8604AE7A67D6}" dt="2022-04-28T05:22:58.161" v="9534" actId="26606"/>
          <ac:spMkLst>
            <pc:docMk/>
            <pc:sldMk cId="860990878" sldId="364"/>
            <ac:spMk id="157" creationId="{FFA5DF13-BC34-423B-B046-4A8E951DAA80}"/>
          </ac:spMkLst>
        </pc:spChg>
        <pc:spChg chg="add">
          <ac:chgData name="Cassandra Young" userId="80ef72a2-9eb9-40a4-9a4a-ef7941ba973d" providerId="ADAL" clId="{43522A63-7040-4791-910D-8604AE7A67D6}" dt="2022-04-28T05:22:58.161" v="9534" actId="26606"/>
          <ac:spMkLst>
            <pc:docMk/>
            <pc:sldMk cId="860990878" sldId="364"/>
            <ac:spMk id="158" creationId="{7998A0F6-8444-413D-B072-B5B2EF1D5EED}"/>
          </ac:spMkLst>
        </pc:spChg>
        <pc:grpChg chg="add del">
          <ac:chgData name="Cassandra Young" userId="80ef72a2-9eb9-40a4-9a4a-ef7941ba973d" providerId="ADAL" clId="{43522A63-7040-4791-910D-8604AE7A67D6}" dt="2022-04-28T05:22:40.042" v="9529" actId="26606"/>
          <ac:grpSpMkLst>
            <pc:docMk/>
            <pc:sldMk cId="860990878" sldId="364"/>
            <ac:grpSpMk id="10" creationId="{5D4A0362-52E6-4A64-8A77-FD869FB269D2}"/>
          </ac:grpSpMkLst>
        </pc:grpChg>
        <pc:grpChg chg="del">
          <ac:chgData name="Cassandra Young" userId="80ef72a2-9eb9-40a4-9a4a-ef7941ba973d" providerId="ADAL" clId="{43522A63-7040-4791-910D-8604AE7A67D6}" dt="2022-04-28T05:21:55.619" v="9525" actId="700"/>
          <ac:grpSpMkLst>
            <pc:docMk/>
            <pc:sldMk cId="860990878" sldId="364"/>
            <ac:grpSpMk id="14" creationId="{5E4D8A22-46CE-4EBE-8DBD-AB4CF6E9BF3C}"/>
          </ac:grpSpMkLst>
        </pc:grpChg>
        <pc:grpChg chg="add del">
          <ac:chgData name="Cassandra Young" userId="80ef72a2-9eb9-40a4-9a4a-ef7941ba973d" providerId="ADAL" clId="{43522A63-7040-4791-910D-8604AE7A67D6}" dt="2022-04-28T05:22:40.042" v="9529" actId="26606"/>
          <ac:grpSpMkLst>
            <pc:docMk/>
            <pc:sldMk cId="860990878" sldId="364"/>
            <ac:grpSpMk id="37" creationId="{C74EAD3D-866F-4906-88C5-ED9D4F6077EB}"/>
          </ac:grpSpMkLst>
        </pc:grpChg>
        <pc:grpChg chg="add del">
          <ac:chgData name="Cassandra Young" userId="80ef72a2-9eb9-40a4-9a4a-ef7941ba973d" providerId="ADAL" clId="{43522A63-7040-4791-910D-8604AE7A67D6}" dt="2022-04-28T05:22:40.544" v="9531" actId="26606"/>
          <ac:grpSpMkLst>
            <pc:docMk/>
            <pc:sldMk cId="860990878" sldId="364"/>
            <ac:grpSpMk id="60" creationId="{5D307D92-1B71-4BC9-9CC2-651007D6DFA8}"/>
          </ac:grpSpMkLst>
        </pc:grpChg>
        <pc:grpChg chg="add del">
          <ac:chgData name="Cassandra Young" userId="80ef72a2-9eb9-40a4-9a4a-ef7941ba973d" providerId="ADAL" clId="{43522A63-7040-4791-910D-8604AE7A67D6}" dt="2022-04-28T05:22:40.544" v="9531" actId="26606"/>
          <ac:grpSpMkLst>
            <pc:docMk/>
            <pc:sldMk cId="860990878" sldId="364"/>
            <ac:grpSpMk id="61" creationId="{77C1BCE2-5D9F-4FC6-B359-66DA1623AE95}"/>
          </ac:grpSpMkLst>
        </pc:grpChg>
        <pc:grpChg chg="add del">
          <ac:chgData name="Cassandra Young" userId="80ef72a2-9eb9-40a4-9a4a-ef7941ba973d" providerId="ADAL" clId="{43522A63-7040-4791-910D-8604AE7A67D6}" dt="2022-04-28T05:22:40.544" v="9531" actId="26606"/>
          <ac:grpSpMkLst>
            <pc:docMk/>
            <pc:sldMk cId="860990878" sldId="364"/>
            <ac:grpSpMk id="85" creationId="{7A654156-2BF2-421C-9490-638BE7162257}"/>
          </ac:grpSpMkLst>
        </pc:grpChg>
        <pc:grpChg chg="add del">
          <ac:chgData name="Cassandra Young" userId="80ef72a2-9eb9-40a4-9a4a-ef7941ba973d" providerId="ADAL" clId="{43522A63-7040-4791-910D-8604AE7A67D6}" dt="2022-04-28T05:22:40.544" v="9531" actId="26606"/>
          <ac:grpSpMkLst>
            <pc:docMk/>
            <pc:sldMk cId="860990878" sldId="364"/>
            <ac:grpSpMk id="90" creationId="{236BF14C-33A6-4526-81E8-962D8DC048D1}"/>
          </ac:grpSpMkLst>
        </pc:grpChg>
        <pc:grpChg chg="add del">
          <ac:chgData name="Cassandra Young" userId="80ef72a2-9eb9-40a4-9a4a-ef7941ba973d" providerId="ADAL" clId="{43522A63-7040-4791-910D-8604AE7A67D6}" dt="2022-04-28T05:22:58.111" v="9533" actId="26606"/>
          <ac:grpSpMkLst>
            <pc:docMk/>
            <pc:sldMk cId="860990878" sldId="364"/>
            <ac:grpSpMk id="110" creationId="{5D4A0362-52E6-4A64-8A77-FD869FB269D2}"/>
          </ac:grpSpMkLst>
        </pc:grpChg>
        <pc:grpChg chg="add del">
          <ac:chgData name="Cassandra Young" userId="80ef72a2-9eb9-40a4-9a4a-ef7941ba973d" providerId="ADAL" clId="{43522A63-7040-4791-910D-8604AE7A67D6}" dt="2022-04-28T05:22:58.111" v="9533" actId="26606"/>
          <ac:grpSpMkLst>
            <pc:docMk/>
            <pc:sldMk cId="860990878" sldId="364"/>
            <ac:grpSpMk id="132" creationId="{C74EAD3D-866F-4906-88C5-ED9D4F6077EB}"/>
          </ac:grpSpMkLst>
        </pc:grpChg>
        <pc:grpChg chg="add">
          <ac:chgData name="Cassandra Young" userId="80ef72a2-9eb9-40a4-9a4a-ef7941ba973d" providerId="ADAL" clId="{43522A63-7040-4791-910D-8604AE7A67D6}" dt="2022-04-28T05:22:58.161" v="9534" actId="26606"/>
          <ac:grpSpMkLst>
            <pc:docMk/>
            <pc:sldMk cId="860990878" sldId="364"/>
            <ac:grpSpMk id="135" creationId="{194D925C-E4CA-4597-A144-5F40EE274DEA}"/>
          </ac:grpSpMkLst>
        </pc:grpChg>
        <pc:graphicFrameChg chg="mod ord modGraphic">
          <ac:chgData name="Cassandra Young" userId="80ef72a2-9eb9-40a4-9a4a-ef7941ba973d" providerId="ADAL" clId="{43522A63-7040-4791-910D-8604AE7A67D6}" dt="2022-04-29T20:34:55.820" v="17882" actId="20577"/>
          <ac:graphicFrameMkLst>
            <pc:docMk/>
            <pc:sldMk cId="860990878" sldId="364"/>
            <ac:graphicFrameMk id="5" creationId="{709A0DA2-E530-420B-ACE1-7D645AE7D06B}"/>
          </ac:graphicFrameMkLst>
        </pc:graphicFrameChg>
      </pc:sldChg>
      <pc:sldChg chg="modSp add del mod ord">
        <pc:chgData name="Cassandra Young" userId="80ef72a2-9eb9-40a4-9a4a-ef7941ba973d" providerId="ADAL" clId="{43522A63-7040-4791-910D-8604AE7A67D6}" dt="2022-04-28T05:31:04.200" v="9630" actId="47"/>
        <pc:sldMkLst>
          <pc:docMk/>
          <pc:sldMk cId="1748269885" sldId="365"/>
        </pc:sldMkLst>
        <pc:spChg chg="mod">
          <ac:chgData name="Cassandra Young" userId="80ef72a2-9eb9-40a4-9a4a-ef7941ba973d" providerId="ADAL" clId="{43522A63-7040-4791-910D-8604AE7A67D6}" dt="2022-04-28T05:28:17.411" v="9594" actId="20577"/>
          <ac:spMkLst>
            <pc:docMk/>
            <pc:sldMk cId="1748269885" sldId="365"/>
            <ac:spMk id="7" creationId="{4D18286A-A5F7-49FE-8888-1A4F1384412A}"/>
          </ac:spMkLst>
        </pc:spChg>
        <pc:picChg chg="mod">
          <ac:chgData name="Cassandra Young" userId="80ef72a2-9eb9-40a4-9a4a-ef7941ba973d" providerId="ADAL" clId="{43522A63-7040-4791-910D-8604AE7A67D6}" dt="2022-04-28T05:28:36.886" v="9599" actId="1076"/>
          <ac:picMkLst>
            <pc:docMk/>
            <pc:sldMk cId="1748269885" sldId="365"/>
            <ac:picMk id="42" creationId="{EA62592E-3571-75D1-E85D-A94B76506979}"/>
          </ac:picMkLst>
        </pc:picChg>
      </pc:sldChg>
      <pc:sldChg chg="addSp delSp modSp add mod ord setBg addAnim">
        <pc:chgData name="Cassandra Young" userId="80ef72a2-9eb9-40a4-9a4a-ef7941ba973d" providerId="ADAL" clId="{43522A63-7040-4791-910D-8604AE7A67D6}" dt="2022-04-28T05:32:10.349" v="9636" actId="27636"/>
        <pc:sldMkLst>
          <pc:docMk/>
          <pc:sldMk cId="4269309729" sldId="366"/>
        </pc:sldMkLst>
        <pc:spChg chg="mod">
          <ac:chgData name="Cassandra Young" userId="80ef72a2-9eb9-40a4-9a4a-ef7941ba973d" providerId="ADAL" clId="{43522A63-7040-4791-910D-8604AE7A67D6}" dt="2022-04-28T05:30:55.695" v="9629" actId="26606"/>
          <ac:spMkLst>
            <pc:docMk/>
            <pc:sldMk cId="4269309729" sldId="366"/>
            <ac:spMk id="4" creationId="{973A26A8-4524-4E49-BF9A-59B627473948}"/>
          </ac:spMkLst>
        </pc:spChg>
        <pc:spChg chg="mod ord">
          <ac:chgData name="Cassandra Young" userId="80ef72a2-9eb9-40a4-9a4a-ef7941ba973d" providerId="ADAL" clId="{43522A63-7040-4791-910D-8604AE7A67D6}" dt="2022-04-28T05:30:55.695" v="9629" actId="26606"/>
          <ac:spMkLst>
            <pc:docMk/>
            <pc:sldMk cId="4269309729" sldId="366"/>
            <ac:spMk id="5" creationId="{F4D1CB2F-3F0C-4761-986C-C5AE24BEC49B}"/>
          </ac:spMkLst>
        </pc:spChg>
        <pc:spChg chg="mod">
          <ac:chgData name="Cassandra Young" userId="80ef72a2-9eb9-40a4-9a4a-ef7941ba973d" providerId="ADAL" clId="{43522A63-7040-4791-910D-8604AE7A67D6}" dt="2022-04-28T05:30:55.695" v="9629" actId="26606"/>
          <ac:spMkLst>
            <pc:docMk/>
            <pc:sldMk cId="4269309729" sldId="366"/>
            <ac:spMk id="6" creationId="{F741E3F0-A63E-4BC9-A7BF-592ADA57E6EA}"/>
          </ac:spMkLst>
        </pc:spChg>
        <pc:spChg chg="mod">
          <ac:chgData name="Cassandra Young" userId="80ef72a2-9eb9-40a4-9a4a-ef7941ba973d" providerId="ADAL" clId="{43522A63-7040-4791-910D-8604AE7A67D6}" dt="2022-04-28T05:32:10.349" v="9636" actId="27636"/>
          <ac:spMkLst>
            <pc:docMk/>
            <pc:sldMk cId="4269309729" sldId="366"/>
            <ac:spMk id="7" creationId="{DC9566C0-81A0-4256-86B1-42BBFD2EDD87}"/>
          </ac:spMkLst>
        </pc:spChg>
        <pc:spChg chg="mod">
          <ac:chgData name="Cassandra Young" userId="80ef72a2-9eb9-40a4-9a4a-ef7941ba973d" providerId="ADAL" clId="{43522A63-7040-4791-910D-8604AE7A67D6}" dt="2022-04-28T05:30:55.695" v="9629" actId="26606"/>
          <ac:spMkLst>
            <pc:docMk/>
            <pc:sldMk cId="4269309729" sldId="366"/>
            <ac:spMk id="8" creationId="{74791595-4191-4B28-BCA0-CE01F495C02B}"/>
          </ac:spMkLst>
        </pc:spChg>
        <pc:spChg chg="add del">
          <ac:chgData name="Cassandra Young" userId="80ef72a2-9eb9-40a4-9a4a-ef7941ba973d" providerId="ADAL" clId="{43522A63-7040-4791-910D-8604AE7A67D6}" dt="2022-04-28T05:30:55.695" v="9629" actId="26606"/>
          <ac:spMkLst>
            <pc:docMk/>
            <pc:sldMk cId="4269309729" sldId="366"/>
            <ac:spMk id="14" creationId="{F199CFFE-DA0E-4054-A98E-637FEB1FABEE}"/>
          </ac:spMkLst>
        </pc:spChg>
        <pc:spChg chg="add del">
          <ac:chgData name="Cassandra Young" userId="80ef72a2-9eb9-40a4-9a4a-ef7941ba973d" providerId="ADAL" clId="{43522A63-7040-4791-910D-8604AE7A67D6}" dt="2022-04-28T05:30:55.674" v="9628" actId="26606"/>
          <ac:spMkLst>
            <pc:docMk/>
            <pc:sldMk cId="4269309729" sldId="366"/>
            <ac:spMk id="44" creationId="{A66245C1-05A3-4939-95AC-B43C8527D804}"/>
          </ac:spMkLst>
        </pc:spChg>
        <pc:spChg chg="add">
          <ac:chgData name="Cassandra Young" userId="80ef72a2-9eb9-40a4-9a4a-ef7941ba973d" providerId="ADAL" clId="{43522A63-7040-4791-910D-8604AE7A67D6}" dt="2022-04-28T05:30:55.695" v="9629" actId="26606"/>
          <ac:spMkLst>
            <pc:docMk/>
            <pc:sldMk cId="4269309729" sldId="366"/>
            <ac:spMk id="72" creationId="{AE776EC6-22AE-443B-B2A6-0D2B79F4352C}"/>
          </ac:spMkLst>
        </pc:spChg>
        <pc:grpChg chg="add del">
          <ac:chgData name="Cassandra Young" userId="80ef72a2-9eb9-40a4-9a4a-ef7941ba973d" providerId="ADAL" clId="{43522A63-7040-4791-910D-8604AE7A67D6}" dt="2022-04-28T05:30:55.695" v="9629" actId="26606"/>
          <ac:grpSpMkLst>
            <pc:docMk/>
            <pc:sldMk cId="4269309729" sldId="366"/>
            <ac:grpSpMk id="16" creationId="{79B720E2-8A02-4886-B3F3-2C28F0DB382C}"/>
          </ac:grpSpMkLst>
        </pc:grpChg>
        <pc:grpChg chg="add del">
          <ac:chgData name="Cassandra Young" userId="80ef72a2-9eb9-40a4-9a4a-ef7941ba973d" providerId="ADAL" clId="{43522A63-7040-4791-910D-8604AE7A67D6}" dt="2022-04-28T05:30:55.695" v="9629" actId="26606"/>
          <ac:grpSpMkLst>
            <pc:docMk/>
            <pc:sldMk cId="4269309729" sldId="366"/>
            <ac:grpSpMk id="37" creationId="{DEDA27B9-3726-4A21-8FF8-A3B93EAA28C6}"/>
          </ac:grpSpMkLst>
        </pc:grpChg>
        <pc:grpChg chg="add del">
          <ac:chgData name="Cassandra Young" userId="80ef72a2-9eb9-40a4-9a4a-ef7941ba973d" providerId="ADAL" clId="{43522A63-7040-4791-910D-8604AE7A67D6}" dt="2022-04-28T05:30:55.674" v="9628" actId="26606"/>
          <ac:grpSpMkLst>
            <pc:docMk/>
            <pc:sldMk cId="4269309729" sldId="366"/>
            <ac:grpSpMk id="46" creationId="{C3EA7379-2014-4F3A-B04D-300FCAEAC781}"/>
          </ac:grpSpMkLst>
        </pc:grpChg>
        <pc:grpChg chg="add del">
          <ac:chgData name="Cassandra Young" userId="80ef72a2-9eb9-40a4-9a4a-ef7941ba973d" providerId="ADAL" clId="{43522A63-7040-4791-910D-8604AE7A67D6}" dt="2022-04-28T05:30:55.674" v="9628" actId="26606"/>
          <ac:grpSpMkLst>
            <pc:docMk/>
            <pc:sldMk cId="4269309729" sldId="366"/>
            <ac:grpSpMk id="67" creationId="{64292DB4-4AD1-471C-B3A7-5B0D6F5B38E9}"/>
          </ac:grpSpMkLst>
        </pc:grpChg>
        <pc:grpChg chg="add">
          <ac:chgData name="Cassandra Young" userId="80ef72a2-9eb9-40a4-9a4a-ef7941ba973d" providerId="ADAL" clId="{43522A63-7040-4791-910D-8604AE7A67D6}" dt="2022-04-28T05:30:55.695" v="9629" actId="26606"/>
          <ac:grpSpMkLst>
            <pc:docMk/>
            <pc:sldMk cId="4269309729" sldId="366"/>
            <ac:grpSpMk id="73" creationId="{6B473D7A-5C71-42A6-972D-DBCF245AE518}"/>
          </ac:grpSpMkLst>
        </pc:grpChg>
        <pc:grpChg chg="add">
          <ac:chgData name="Cassandra Young" userId="80ef72a2-9eb9-40a4-9a4a-ef7941ba973d" providerId="ADAL" clId="{43522A63-7040-4791-910D-8604AE7A67D6}" dt="2022-04-28T05:30:55.695" v="9629" actId="26606"/>
          <ac:grpSpMkLst>
            <pc:docMk/>
            <pc:sldMk cId="4269309729" sldId="366"/>
            <ac:grpSpMk id="93" creationId="{AA94DDDC-EC87-45BC-9EFF-0E466CFD6EB3}"/>
          </ac:grpSpMkLst>
        </pc:grpChg>
        <pc:picChg chg="add mod">
          <ac:chgData name="Cassandra Young" userId="80ef72a2-9eb9-40a4-9a4a-ef7941ba973d" providerId="ADAL" clId="{43522A63-7040-4791-910D-8604AE7A67D6}" dt="2022-04-28T05:30:55.695" v="9629" actId="26606"/>
          <ac:picMkLst>
            <pc:docMk/>
            <pc:sldMk cId="4269309729" sldId="366"/>
            <ac:picMk id="10" creationId="{6C8F8137-7DC4-4384-3102-8A080BFB534E}"/>
          </ac:picMkLst>
        </pc:picChg>
      </pc:sldChg>
      <pc:sldChg chg="modSp new mod ord">
        <pc:chgData name="Cassandra Young" userId="80ef72a2-9eb9-40a4-9a4a-ef7941ba973d" providerId="ADAL" clId="{43522A63-7040-4791-910D-8604AE7A67D6}" dt="2022-05-01T16:39:48.824" v="22632" actId="20577"/>
        <pc:sldMkLst>
          <pc:docMk/>
          <pc:sldMk cId="811299937" sldId="367"/>
        </pc:sldMkLst>
        <pc:spChg chg="mod">
          <ac:chgData name="Cassandra Young" userId="80ef72a2-9eb9-40a4-9a4a-ef7941ba973d" providerId="ADAL" clId="{43522A63-7040-4791-910D-8604AE7A67D6}" dt="2022-05-01T15:32:02.785" v="21151" actId="27636"/>
          <ac:spMkLst>
            <pc:docMk/>
            <pc:sldMk cId="811299937" sldId="367"/>
            <ac:spMk id="2" creationId="{6DC94B31-B557-4614-9C75-7CAB34B2AB1B}"/>
          </ac:spMkLst>
        </pc:spChg>
        <pc:spChg chg="mod">
          <ac:chgData name="Cassandra Young" userId="80ef72a2-9eb9-40a4-9a4a-ef7941ba973d" providerId="ADAL" clId="{43522A63-7040-4791-910D-8604AE7A67D6}" dt="2022-05-01T16:39:48.824" v="22632" actId="20577"/>
          <ac:spMkLst>
            <pc:docMk/>
            <pc:sldMk cId="811299937" sldId="367"/>
            <ac:spMk id="3" creationId="{0CB4F4F8-6BF2-4FCB-BD52-7A1D74B93EED}"/>
          </ac:spMkLst>
        </pc:spChg>
      </pc:sldChg>
      <pc:sldChg chg="modSp add mod ord">
        <pc:chgData name="Cassandra Young" userId="80ef72a2-9eb9-40a4-9a4a-ef7941ba973d" providerId="ADAL" clId="{43522A63-7040-4791-910D-8604AE7A67D6}" dt="2022-05-01T16:15:55.768" v="21837"/>
        <pc:sldMkLst>
          <pc:docMk/>
          <pc:sldMk cId="2894018321" sldId="368"/>
        </pc:sldMkLst>
        <pc:spChg chg="mod">
          <ac:chgData name="Cassandra Young" userId="80ef72a2-9eb9-40a4-9a4a-ef7941ba973d" providerId="ADAL" clId="{43522A63-7040-4791-910D-8604AE7A67D6}" dt="2022-04-28T05:35:42.273" v="9714" actId="20577"/>
          <ac:spMkLst>
            <pc:docMk/>
            <pc:sldMk cId="2894018321" sldId="368"/>
            <ac:spMk id="2" creationId="{66485278-3D07-466F-8351-667A2EBEABB8}"/>
          </ac:spMkLst>
        </pc:spChg>
        <pc:graphicFrameChg chg="mod">
          <ac:chgData name="Cassandra Young" userId="80ef72a2-9eb9-40a4-9a4a-ef7941ba973d" providerId="ADAL" clId="{43522A63-7040-4791-910D-8604AE7A67D6}" dt="2022-04-28T05:49:31.276" v="10247" actId="1076"/>
          <ac:graphicFrameMkLst>
            <pc:docMk/>
            <pc:sldMk cId="2894018321" sldId="368"/>
            <ac:graphicFrameMk id="14" creationId="{CEC6DA80-0404-4CED-A682-9D41A16B341E}"/>
          </ac:graphicFrameMkLst>
        </pc:graphicFrameChg>
      </pc:sldChg>
      <pc:sldChg chg="new del">
        <pc:chgData name="Cassandra Young" userId="80ef72a2-9eb9-40a4-9a4a-ef7941ba973d" providerId="ADAL" clId="{43522A63-7040-4791-910D-8604AE7A67D6}" dt="2022-04-28T05:50:46.428" v="10249" actId="47"/>
        <pc:sldMkLst>
          <pc:docMk/>
          <pc:sldMk cId="2558992539" sldId="369"/>
        </pc:sldMkLst>
      </pc:sldChg>
      <pc:sldChg chg="addSp delSp modSp new del mod setBg modClrScheme addAnim delAnim chgLayout">
        <pc:chgData name="Cassandra Young" userId="80ef72a2-9eb9-40a4-9a4a-ef7941ba973d" providerId="ADAL" clId="{43522A63-7040-4791-910D-8604AE7A67D6}" dt="2022-04-28T05:57:14.342" v="10285" actId="47"/>
        <pc:sldMkLst>
          <pc:docMk/>
          <pc:sldMk cId="3623779357" sldId="369"/>
        </pc:sldMkLst>
        <pc:spChg chg="del mod ord">
          <ac:chgData name="Cassandra Young" userId="80ef72a2-9eb9-40a4-9a4a-ef7941ba973d" providerId="ADAL" clId="{43522A63-7040-4791-910D-8604AE7A67D6}" dt="2022-04-28T05:51:58.880" v="10254" actId="700"/>
          <ac:spMkLst>
            <pc:docMk/>
            <pc:sldMk cId="3623779357" sldId="369"/>
            <ac:spMk id="2" creationId="{966720B4-8965-4F74-B0FF-2BB7B1BD64D7}"/>
          </ac:spMkLst>
        </pc:spChg>
        <pc:spChg chg="del mod ord">
          <ac:chgData name="Cassandra Young" userId="80ef72a2-9eb9-40a4-9a4a-ef7941ba973d" providerId="ADAL" clId="{43522A63-7040-4791-910D-8604AE7A67D6}" dt="2022-04-28T05:51:58.880" v="10254" actId="700"/>
          <ac:spMkLst>
            <pc:docMk/>
            <pc:sldMk cId="3623779357" sldId="369"/>
            <ac:spMk id="3" creationId="{470BFA67-7F9A-48DD-A1CB-6BDCE6605895}"/>
          </ac:spMkLst>
        </pc:spChg>
        <pc:spChg chg="mod ord">
          <ac:chgData name="Cassandra Young" userId="80ef72a2-9eb9-40a4-9a4a-ef7941ba973d" providerId="ADAL" clId="{43522A63-7040-4791-910D-8604AE7A67D6}" dt="2022-04-28T05:53:47.236" v="10268" actId="26606"/>
          <ac:spMkLst>
            <pc:docMk/>
            <pc:sldMk cId="3623779357" sldId="369"/>
            <ac:spMk id="4" creationId="{724EB747-62CA-4675-9DEE-44E5DA292F41}"/>
          </ac:spMkLst>
        </pc:spChg>
        <pc:spChg chg="mod ord">
          <ac:chgData name="Cassandra Young" userId="80ef72a2-9eb9-40a4-9a4a-ef7941ba973d" providerId="ADAL" clId="{43522A63-7040-4791-910D-8604AE7A67D6}" dt="2022-04-28T05:53:47.236" v="10268" actId="26606"/>
          <ac:spMkLst>
            <pc:docMk/>
            <pc:sldMk cId="3623779357" sldId="369"/>
            <ac:spMk id="5" creationId="{83CB7653-4AAE-4A11-B404-66C20BFF8171}"/>
          </ac:spMkLst>
        </pc:spChg>
        <pc:spChg chg="mod ord">
          <ac:chgData name="Cassandra Young" userId="80ef72a2-9eb9-40a4-9a4a-ef7941ba973d" providerId="ADAL" clId="{43522A63-7040-4791-910D-8604AE7A67D6}" dt="2022-04-28T05:53:47.236" v="10268" actId="26606"/>
          <ac:spMkLst>
            <pc:docMk/>
            <pc:sldMk cId="3623779357" sldId="369"/>
            <ac:spMk id="6" creationId="{AA807CF2-D5A5-4B4D-B9BC-4B0256A1537F}"/>
          </ac:spMkLst>
        </pc:spChg>
        <pc:spChg chg="add mod ord">
          <ac:chgData name="Cassandra Young" userId="80ef72a2-9eb9-40a4-9a4a-ef7941ba973d" providerId="ADAL" clId="{43522A63-7040-4791-910D-8604AE7A67D6}" dt="2022-04-28T05:53:47.236" v="10268" actId="26606"/>
          <ac:spMkLst>
            <pc:docMk/>
            <pc:sldMk cId="3623779357" sldId="369"/>
            <ac:spMk id="7" creationId="{FD9595FD-C3BC-449C-A52D-30C75B8687A3}"/>
          </ac:spMkLst>
        </pc:spChg>
        <pc:spChg chg="add mod ord">
          <ac:chgData name="Cassandra Young" userId="80ef72a2-9eb9-40a4-9a4a-ef7941ba973d" providerId="ADAL" clId="{43522A63-7040-4791-910D-8604AE7A67D6}" dt="2022-04-28T05:53:47.236" v="10268" actId="26606"/>
          <ac:spMkLst>
            <pc:docMk/>
            <pc:sldMk cId="3623779357" sldId="369"/>
            <ac:spMk id="8" creationId="{01B716E8-C940-4160-9FB2-10E4AB046AED}"/>
          </ac:spMkLst>
        </pc:spChg>
        <pc:spChg chg="add del">
          <ac:chgData name="Cassandra Young" userId="80ef72a2-9eb9-40a4-9a4a-ef7941ba973d" providerId="ADAL" clId="{43522A63-7040-4791-910D-8604AE7A67D6}" dt="2022-04-28T05:53:43.497" v="10263" actId="26606"/>
          <ac:spMkLst>
            <pc:docMk/>
            <pc:sldMk cId="3623779357" sldId="369"/>
            <ac:spMk id="14" creationId="{5E6E69F2-0235-4F71-A7DA-7E1EA0BB4D9D}"/>
          </ac:spMkLst>
        </pc:spChg>
        <pc:spChg chg="add">
          <ac:chgData name="Cassandra Young" userId="80ef72a2-9eb9-40a4-9a4a-ef7941ba973d" providerId="ADAL" clId="{43522A63-7040-4791-910D-8604AE7A67D6}" dt="2022-04-28T05:53:47.236" v="10268" actId="26606"/>
          <ac:spMkLst>
            <pc:docMk/>
            <pc:sldMk cId="3623779357" sldId="369"/>
            <ac:spMk id="15" creationId="{D7861870-6A8E-4DDD-8DE2-909CFFBD3AF8}"/>
          </ac:spMkLst>
        </pc:spChg>
        <pc:spChg chg="add">
          <ac:chgData name="Cassandra Young" userId="80ef72a2-9eb9-40a4-9a4a-ef7941ba973d" providerId="ADAL" clId="{43522A63-7040-4791-910D-8604AE7A67D6}" dt="2022-04-28T05:53:47.236" v="10268" actId="26606"/>
          <ac:spMkLst>
            <pc:docMk/>
            <pc:sldMk cId="3623779357" sldId="369"/>
            <ac:spMk id="38" creationId="{636734CA-7DEB-4ADB-B824-0E93650EADF9}"/>
          </ac:spMkLst>
        </pc:spChg>
        <pc:spChg chg="add del">
          <ac:chgData name="Cassandra Young" userId="80ef72a2-9eb9-40a4-9a4a-ef7941ba973d" providerId="ADAL" clId="{43522A63-7040-4791-910D-8604AE7A67D6}" dt="2022-04-28T05:53:47.215" v="10267" actId="26606"/>
          <ac:spMkLst>
            <pc:docMk/>
            <pc:sldMk cId="3623779357" sldId="369"/>
            <ac:spMk id="42" creationId="{F199CFFE-DA0E-4054-A98E-637FEB1FABEE}"/>
          </ac:spMkLst>
        </pc:spChg>
        <pc:grpChg chg="add del">
          <ac:chgData name="Cassandra Young" userId="80ef72a2-9eb9-40a4-9a4a-ef7941ba973d" providerId="ADAL" clId="{43522A63-7040-4791-910D-8604AE7A67D6}" dt="2022-04-28T05:53:43.497" v="10263" actId="26606"/>
          <ac:grpSpMkLst>
            <pc:docMk/>
            <pc:sldMk cId="3623779357" sldId="369"/>
            <ac:grpSpMk id="16" creationId="{542D2976-52CB-4C9F-856C-00079CCF13AA}"/>
          </ac:grpSpMkLst>
        </pc:grpChg>
        <pc:grpChg chg="add">
          <ac:chgData name="Cassandra Young" userId="80ef72a2-9eb9-40a4-9a4a-ef7941ba973d" providerId="ADAL" clId="{43522A63-7040-4791-910D-8604AE7A67D6}" dt="2022-04-28T05:53:47.236" v="10268" actId="26606"/>
          <ac:grpSpMkLst>
            <pc:docMk/>
            <pc:sldMk cId="3623779357" sldId="369"/>
            <ac:grpSpMk id="17" creationId="{0E655274-3DE0-4DF9-B537-2873BEFDF0C4}"/>
          </ac:grpSpMkLst>
        </pc:grpChg>
        <pc:grpChg chg="add del">
          <ac:chgData name="Cassandra Young" userId="80ef72a2-9eb9-40a4-9a4a-ef7941ba973d" providerId="ADAL" clId="{43522A63-7040-4791-910D-8604AE7A67D6}" dt="2022-04-28T05:53:43.497" v="10263" actId="26606"/>
          <ac:grpSpMkLst>
            <pc:docMk/>
            <pc:sldMk cId="3623779357" sldId="369"/>
            <ac:grpSpMk id="37" creationId="{3D735544-EA59-4A7D-B899-D0038636FE7D}"/>
          </ac:grpSpMkLst>
        </pc:grpChg>
        <pc:grpChg chg="add">
          <ac:chgData name="Cassandra Young" userId="80ef72a2-9eb9-40a4-9a4a-ef7941ba973d" providerId="ADAL" clId="{43522A63-7040-4791-910D-8604AE7A67D6}" dt="2022-04-28T05:53:47.236" v="10268" actId="26606"/>
          <ac:grpSpMkLst>
            <pc:docMk/>
            <pc:sldMk cId="3623779357" sldId="369"/>
            <ac:grpSpMk id="40" creationId="{DE625A4C-E525-4DF0-9380-249F5C8AB10E}"/>
          </ac:grpSpMkLst>
        </pc:grpChg>
        <pc:grpChg chg="add del">
          <ac:chgData name="Cassandra Young" userId="80ef72a2-9eb9-40a4-9a4a-ef7941ba973d" providerId="ADAL" clId="{43522A63-7040-4791-910D-8604AE7A67D6}" dt="2022-04-28T05:53:47.215" v="10267" actId="26606"/>
          <ac:grpSpMkLst>
            <pc:docMk/>
            <pc:sldMk cId="3623779357" sldId="369"/>
            <ac:grpSpMk id="43" creationId="{79B720E2-8A02-4886-B3F3-2C28F0DB382C}"/>
          </ac:grpSpMkLst>
        </pc:grpChg>
        <pc:grpChg chg="add del">
          <ac:chgData name="Cassandra Young" userId="80ef72a2-9eb9-40a4-9a4a-ef7941ba973d" providerId="ADAL" clId="{43522A63-7040-4791-910D-8604AE7A67D6}" dt="2022-04-28T05:53:47.215" v="10267" actId="26606"/>
          <ac:grpSpMkLst>
            <pc:docMk/>
            <pc:sldMk cId="3623779357" sldId="369"/>
            <ac:grpSpMk id="64" creationId="{DEDA27B9-3726-4A21-8FF8-A3B93EAA28C6}"/>
          </ac:grpSpMkLst>
        </pc:grpChg>
        <pc:picChg chg="add del">
          <ac:chgData name="Cassandra Young" userId="80ef72a2-9eb9-40a4-9a4a-ef7941ba973d" providerId="ADAL" clId="{43522A63-7040-4791-910D-8604AE7A67D6}" dt="2022-04-28T05:53:43.497" v="10263" actId="26606"/>
          <ac:picMkLst>
            <pc:docMk/>
            <pc:sldMk cId="3623779357" sldId="369"/>
            <ac:picMk id="10" creationId="{A3862063-BB22-4245-D1E4-9E8DB597BBD7}"/>
          </ac:picMkLst>
        </pc:picChg>
        <pc:picChg chg="add">
          <ac:chgData name="Cassandra Young" userId="80ef72a2-9eb9-40a4-9a4a-ef7941ba973d" providerId="ADAL" clId="{43522A63-7040-4791-910D-8604AE7A67D6}" dt="2022-04-28T05:53:47.236" v="10268" actId="26606"/>
          <ac:picMkLst>
            <pc:docMk/>
            <pc:sldMk cId="3623779357" sldId="369"/>
            <ac:picMk id="12" creationId="{15CF5CF6-CCF1-EA44-D66D-AB290204B6D2}"/>
          </ac:picMkLst>
        </pc:picChg>
        <pc:picChg chg="add del">
          <ac:chgData name="Cassandra Young" userId="80ef72a2-9eb9-40a4-9a4a-ef7941ba973d" providerId="ADAL" clId="{43522A63-7040-4791-910D-8604AE7A67D6}" dt="2022-04-28T05:53:47.215" v="10267" actId="26606"/>
          <ac:picMkLst>
            <pc:docMk/>
            <pc:sldMk cId="3623779357" sldId="369"/>
            <ac:picMk id="63" creationId="{0FBD44B0-909A-D1DF-F666-96C419756ACE}"/>
          </ac:picMkLst>
        </pc:picChg>
      </pc:sldChg>
      <pc:sldChg chg="addSp delSp modSp add mod ord">
        <pc:chgData name="Cassandra Young" userId="80ef72a2-9eb9-40a4-9a4a-ef7941ba973d" providerId="ADAL" clId="{43522A63-7040-4791-910D-8604AE7A67D6}" dt="2022-04-28T05:57:04.474" v="10284" actId="255"/>
        <pc:sldMkLst>
          <pc:docMk/>
          <pc:sldMk cId="1536034941" sldId="370"/>
        </pc:sldMkLst>
        <pc:spChg chg="mod">
          <ac:chgData name="Cassandra Young" userId="80ef72a2-9eb9-40a4-9a4a-ef7941ba973d" providerId="ADAL" clId="{43522A63-7040-4791-910D-8604AE7A67D6}" dt="2022-04-28T05:57:04.474" v="10284" actId="255"/>
          <ac:spMkLst>
            <pc:docMk/>
            <pc:sldMk cId="1536034941" sldId="370"/>
            <ac:spMk id="4" creationId="{F9A954A0-CF4F-4A4D-87C9-C306810AA0A9}"/>
          </ac:spMkLst>
        </pc:spChg>
        <pc:spChg chg="mod">
          <ac:chgData name="Cassandra Young" userId="80ef72a2-9eb9-40a4-9a4a-ef7941ba973d" providerId="ADAL" clId="{43522A63-7040-4791-910D-8604AE7A67D6}" dt="2022-04-28T05:56:53.484" v="10283" actId="255"/>
          <ac:spMkLst>
            <pc:docMk/>
            <pc:sldMk cId="1536034941" sldId="370"/>
            <ac:spMk id="6" creationId="{5B1A4028-0918-40C8-A010-12467CA5A789}"/>
          </ac:spMkLst>
        </pc:spChg>
        <pc:spChg chg="del">
          <ac:chgData name="Cassandra Young" userId="80ef72a2-9eb9-40a4-9a4a-ef7941ba973d" providerId="ADAL" clId="{43522A63-7040-4791-910D-8604AE7A67D6}" dt="2022-04-28T05:54:33.279" v="10272" actId="26606"/>
          <ac:spMkLst>
            <pc:docMk/>
            <pc:sldMk cId="1536034941" sldId="370"/>
            <ac:spMk id="12" creationId="{5F8DE127-A0C9-4868-94A2-FE85DBB29D71}"/>
          </ac:spMkLst>
        </pc:spChg>
        <pc:spChg chg="add del">
          <ac:chgData name="Cassandra Young" userId="80ef72a2-9eb9-40a4-9a4a-ef7941ba973d" providerId="ADAL" clId="{43522A63-7040-4791-910D-8604AE7A67D6}" dt="2022-04-28T05:56:00.818" v="10274" actId="26606"/>
          <ac:spMkLst>
            <pc:docMk/>
            <pc:sldMk cId="1536034941" sldId="370"/>
            <ac:spMk id="65" creationId="{A66245C1-05A3-4939-95AC-B43C8527D804}"/>
          </ac:spMkLst>
        </pc:spChg>
        <pc:spChg chg="add">
          <ac:chgData name="Cassandra Young" userId="80ef72a2-9eb9-40a4-9a4a-ef7941ba973d" providerId="ADAL" clId="{43522A63-7040-4791-910D-8604AE7A67D6}" dt="2022-04-28T05:56:00.818" v="10274" actId="26606"/>
          <ac:spMkLst>
            <pc:docMk/>
            <pc:sldMk cId="1536034941" sldId="370"/>
            <ac:spMk id="96" creationId="{AE776EC6-22AE-443B-B2A6-0D2B79F4352C}"/>
          </ac:spMkLst>
        </pc:spChg>
        <pc:grpChg chg="del">
          <ac:chgData name="Cassandra Young" userId="80ef72a2-9eb9-40a4-9a4a-ef7941ba973d" providerId="ADAL" clId="{43522A63-7040-4791-910D-8604AE7A67D6}" dt="2022-04-28T05:54:33.279" v="10272" actId="26606"/>
          <ac:grpSpMkLst>
            <pc:docMk/>
            <pc:sldMk cId="1536034941" sldId="370"/>
            <ac:grpSpMk id="9" creationId="{F22CD7F3-3167-4F4D-8BD9-A959976FDDEC}"/>
          </ac:grpSpMkLst>
        </pc:grpChg>
        <pc:grpChg chg="del">
          <ac:chgData name="Cassandra Young" userId="80ef72a2-9eb9-40a4-9a4a-ef7941ba973d" providerId="ADAL" clId="{43522A63-7040-4791-910D-8604AE7A67D6}" dt="2022-04-28T05:54:33.279" v="10272" actId="26606"/>
          <ac:grpSpMkLst>
            <pc:docMk/>
            <pc:sldMk cId="1536034941" sldId="370"/>
            <ac:grpSpMk id="35" creationId="{96D16B4A-DE2A-43D2-8B45-EEEFFB5CE3C2}"/>
          </ac:grpSpMkLst>
        </pc:grpChg>
        <pc:grpChg chg="add del">
          <ac:chgData name="Cassandra Young" userId="80ef72a2-9eb9-40a4-9a4a-ef7941ba973d" providerId="ADAL" clId="{43522A63-7040-4791-910D-8604AE7A67D6}" dt="2022-04-28T05:56:00.818" v="10274" actId="26606"/>
          <ac:grpSpMkLst>
            <pc:docMk/>
            <pc:sldMk cId="1536034941" sldId="370"/>
            <ac:grpSpMk id="67" creationId="{C3EA7379-2014-4F3A-B04D-300FCAEAC781}"/>
          </ac:grpSpMkLst>
        </pc:grpChg>
        <pc:grpChg chg="add del">
          <ac:chgData name="Cassandra Young" userId="80ef72a2-9eb9-40a4-9a4a-ef7941ba973d" providerId="ADAL" clId="{43522A63-7040-4791-910D-8604AE7A67D6}" dt="2022-04-28T05:56:00.818" v="10274" actId="26606"/>
          <ac:grpSpMkLst>
            <pc:docMk/>
            <pc:sldMk cId="1536034941" sldId="370"/>
            <ac:grpSpMk id="88" creationId="{64292DB4-4AD1-471C-B3A7-5B0D6F5B38E9}"/>
          </ac:grpSpMkLst>
        </pc:grpChg>
        <pc:grpChg chg="add">
          <ac:chgData name="Cassandra Young" userId="80ef72a2-9eb9-40a4-9a4a-ef7941ba973d" providerId="ADAL" clId="{43522A63-7040-4791-910D-8604AE7A67D6}" dt="2022-04-28T05:56:00.818" v="10274" actId="26606"/>
          <ac:grpSpMkLst>
            <pc:docMk/>
            <pc:sldMk cId="1536034941" sldId="370"/>
            <ac:grpSpMk id="98" creationId="{6B473D7A-5C71-42A6-972D-DBCF245AE518}"/>
          </ac:grpSpMkLst>
        </pc:grpChg>
        <pc:grpChg chg="add">
          <ac:chgData name="Cassandra Young" userId="80ef72a2-9eb9-40a4-9a4a-ef7941ba973d" providerId="ADAL" clId="{43522A63-7040-4791-910D-8604AE7A67D6}" dt="2022-04-28T05:56:00.818" v="10274" actId="26606"/>
          <ac:grpSpMkLst>
            <pc:docMk/>
            <pc:sldMk cId="1536034941" sldId="370"/>
            <ac:grpSpMk id="119" creationId="{AA94DDDC-EC87-45BC-9EFF-0E466CFD6EB3}"/>
          </ac:grpSpMkLst>
        </pc:grpChg>
        <pc:picChg chg="mod">
          <ac:chgData name="Cassandra Young" userId="80ef72a2-9eb9-40a4-9a4a-ef7941ba973d" providerId="ADAL" clId="{43522A63-7040-4791-910D-8604AE7A67D6}" dt="2022-04-28T05:56:00.818" v="10274" actId="26606"/>
          <ac:picMkLst>
            <pc:docMk/>
            <pc:sldMk cId="1536034941" sldId="370"/>
            <ac:picMk id="7" creationId="{5AC9E8ED-8191-4BB0-01CF-9B778357365B}"/>
          </ac:picMkLst>
        </pc:picChg>
      </pc:sldChg>
      <pc:sldChg chg="addSp delSp modSp new mod ord setBg">
        <pc:chgData name="Cassandra Young" userId="80ef72a2-9eb9-40a4-9a4a-ef7941ba973d" providerId="ADAL" clId="{43522A63-7040-4791-910D-8604AE7A67D6}" dt="2022-04-30T02:37:49.972" v="18176" actId="207"/>
        <pc:sldMkLst>
          <pc:docMk/>
          <pc:sldMk cId="2261739213" sldId="371"/>
        </pc:sldMkLst>
        <pc:spChg chg="mod ord">
          <ac:chgData name="Cassandra Young" userId="80ef72a2-9eb9-40a4-9a4a-ef7941ba973d" providerId="ADAL" clId="{43522A63-7040-4791-910D-8604AE7A67D6}" dt="2022-04-28T06:52:16.106" v="12288"/>
          <ac:spMkLst>
            <pc:docMk/>
            <pc:sldMk cId="2261739213" sldId="371"/>
            <ac:spMk id="2" creationId="{E9A06E22-2B99-4FB2-BA74-70A8B8A7FF2D}"/>
          </ac:spMkLst>
        </pc:spChg>
        <pc:spChg chg="del">
          <ac:chgData name="Cassandra Young" userId="80ef72a2-9eb9-40a4-9a4a-ef7941ba973d" providerId="ADAL" clId="{43522A63-7040-4791-910D-8604AE7A67D6}" dt="2022-04-28T06:41:56.175" v="11990"/>
          <ac:spMkLst>
            <pc:docMk/>
            <pc:sldMk cId="2261739213" sldId="371"/>
            <ac:spMk id="3" creationId="{449E44FC-9098-48BE-8FA4-DE38F4FEFA81}"/>
          </ac:spMkLst>
        </pc:spChg>
        <pc:spChg chg="mod">
          <ac:chgData name="Cassandra Young" userId="80ef72a2-9eb9-40a4-9a4a-ef7941ba973d" providerId="ADAL" clId="{43522A63-7040-4791-910D-8604AE7A67D6}" dt="2022-04-28T06:42:14.579" v="12002" actId="26606"/>
          <ac:spMkLst>
            <pc:docMk/>
            <pc:sldMk cId="2261739213" sldId="371"/>
            <ac:spMk id="4" creationId="{142DFD34-BBC9-418C-81C3-B408EEE79905}"/>
          </ac:spMkLst>
        </pc:spChg>
        <pc:spChg chg="mod ord">
          <ac:chgData name="Cassandra Young" userId="80ef72a2-9eb9-40a4-9a4a-ef7941ba973d" providerId="ADAL" clId="{43522A63-7040-4791-910D-8604AE7A67D6}" dt="2022-04-28T06:42:14.579" v="12002" actId="26606"/>
          <ac:spMkLst>
            <pc:docMk/>
            <pc:sldMk cId="2261739213" sldId="371"/>
            <ac:spMk id="5" creationId="{D24B537C-6BB1-463E-827B-C539733D8C8B}"/>
          </ac:spMkLst>
        </pc:spChg>
        <pc:spChg chg="mod">
          <ac:chgData name="Cassandra Young" userId="80ef72a2-9eb9-40a4-9a4a-ef7941ba973d" providerId="ADAL" clId="{43522A63-7040-4791-910D-8604AE7A67D6}" dt="2022-04-28T06:42:14.579" v="12002" actId="26606"/>
          <ac:spMkLst>
            <pc:docMk/>
            <pc:sldMk cId="2261739213" sldId="371"/>
            <ac:spMk id="6" creationId="{AC44579D-1E23-41E9-831E-EDD4FCD06E28}"/>
          </ac:spMkLst>
        </pc:spChg>
        <pc:spChg chg="add del">
          <ac:chgData name="Cassandra Young" userId="80ef72a2-9eb9-40a4-9a4a-ef7941ba973d" providerId="ADAL" clId="{43522A63-7040-4791-910D-8604AE7A67D6}" dt="2022-04-28T06:42:02.026" v="11992" actId="26606"/>
          <ac:spMkLst>
            <pc:docMk/>
            <pc:sldMk cId="2261739213" sldId="371"/>
            <ac:spMk id="11" creationId="{07D6B4B4-1C74-FFC2-DF08-2C4A572855DE}"/>
          </ac:spMkLst>
        </pc:spChg>
        <pc:spChg chg="add del">
          <ac:chgData name="Cassandra Young" userId="80ef72a2-9eb9-40a4-9a4a-ef7941ba973d" providerId="ADAL" clId="{43522A63-7040-4791-910D-8604AE7A67D6}" dt="2022-04-28T06:42:02.026" v="11992" actId="26606"/>
          <ac:spMkLst>
            <pc:docMk/>
            <pc:sldMk cId="2261739213" sldId="371"/>
            <ac:spMk id="14" creationId="{27F2B1AC-70B0-4515-A99D-AFE1CFACFE1B}"/>
          </ac:spMkLst>
        </pc:spChg>
        <pc:spChg chg="add del">
          <ac:chgData name="Cassandra Young" userId="80ef72a2-9eb9-40a4-9a4a-ef7941ba973d" providerId="ADAL" clId="{43522A63-7040-4791-910D-8604AE7A67D6}" dt="2022-04-28T06:42:04.947" v="11995" actId="26606"/>
          <ac:spMkLst>
            <pc:docMk/>
            <pc:sldMk cId="2261739213" sldId="371"/>
            <ac:spMk id="38" creationId="{F199CFFE-DA0E-4054-A98E-637FEB1FABEE}"/>
          </ac:spMkLst>
        </pc:spChg>
        <pc:spChg chg="add del">
          <ac:chgData name="Cassandra Young" userId="80ef72a2-9eb9-40a4-9a4a-ef7941ba973d" providerId="ADAL" clId="{43522A63-7040-4791-910D-8604AE7A67D6}" dt="2022-04-28T06:42:02.026" v="11992" actId="26606"/>
          <ac:spMkLst>
            <pc:docMk/>
            <pc:sldMk cId="2261739213" sldId="371"/>
            <ac:spMk id="39" creationId="{E972DE0D-2E53-4159-ABD3-C601524262C2}"/>
          </ac:spMkLst>
        </pc:spChg>
        <pc:spChg chg="add del">
          <ac:chgData name="Cassandra Young" userId="80ef72a2-9eb9-40a4-9a4a-ef7941ba973d" providerId="ADAL" clId="{43522A63-7040-4791-910D-8604AE7A67D6}" dt="2022-04-28T06:42:05.614" v="11997" actId="26606"/>
          <ac:spMkLst>
            <pc:docMk/>
            <pc:sldMk cId="2261739213" sldId="371"/>
            <ac:spMk id="85" creationId="{27F2B1AC-70B0-4515-A99D-AFE1CFACFE1B}"/>
          </ac:spMkLst>
        </pc:spChg>
        <pc:spChg chg="add del">
          <ac:chgData name="Cassandra Young" userId="80ef72a2-9eb9-40a4-9a4a-ef7941ba973d" providerId="ADAL" clId="{43522A63-7040-4791-910D-8604AE7A67D6}" dt="2022-04-28T06:42:05.614" v="11997" actId="26606"/>
          <ac:spMkLst>
            <pc:docMk/>
            <pc:sldMk cId="2261739213" sldId="371"/>
            <ac:spMk id="87" creationId="{E972DE0D-2E53-4159-ABD3-C601524262C2}"/>
          </ac:spMkLst>
        </pc:spChg>
        <pc:spChg chg="add del">
          <ac:chgData name="Cassandra Young" userId="80ef72a2-9eb9-40a4-9a4a-ef7941ba973d" providerId="ADAL" clId="{43522A63-7040-4791-910D-8604AE7A67D6}" dt="2022-04-28T06:42:05.614" v="11997" actId="26606"/>
          <ac:spMkLst>
            <pc:docMk/>
            <pc:sldMk cId="2261739213" sldId="371"/>
            <ac:spMk id="88" creationId="{07D6B4B4-1C74-FFC2-DF08-2C4A572855DE}"/>
          </ac:spMkLst>
        </pc:spChg>
        <pc:spChg chg="add del">
          <ac:chgData name="Cassandra Young" userId="80ef72a2-9eb9-40a4-9a4a-ef7941ba973d" providerId="ADAL" clId="{43522A63-7040-4791-910D-8604AE7A67D6}" dt="2022-04-28T06:42:06.081" v="11999" actId="26606"/>
          <ac:spMkLst>
            <pc:docMk/>
            <pc:sldMk cId="2261739213" sldId="371"/>
            <ac:spMk id="112" creationId="{5F8DE127-A0C9-4868-94A2-FE85DBB29D71}"/>
          </ac:spMkLst>
        </pc:spChg>
        <pc:spChg chg="add del">
          <ac:chgData name="Cassandra Young" userId="80ef72a2-9eb9-40a4-9a4a-ef7941ba973d" providerId="ADAL" clId="{43522A63-7040-4791-910D-8604AE7A67D6}" dt="2022-04-28T06:42:14.559" v="12001" actId="26606"/>
          <ac:spMkLst>
            <pc:docMk/>
            <pc:sldMk cId="2261739213" sldId="371"/>
            <ac:spMk id="116" creationId="{B60B5995-5863-433A-BD78-B159F305FD8F}"/>
          </ac:spMkLst>
        </pc:spChg>
        <pc:spChg chg="add del">
          <ac:chgData name="Cassandra Young" userId="80ef72a2-9eb9-40a4-9a4a-ef7941ba973d" providerId="ADAL" clId="{43522A63-7040-4791-910D-8604AE7A67D6}" dt="2022-04-28T06:42:14.559" v="12001" actId="26606"/>
          <ac:spMkLst>
            <pc:docMk/>
            <pc:sldMk cId="2261739213" sldId="371"/>
            <ac:spMk id="139" creationId="{E972DE0D-2E53-4159-ABD3-C601524262C2}"/>
          </ac:spMkLst>
        </pc:spChg>
        <pc:spChg chg="add del">
          <ac:chgData name="Cassandra Young" userId="80ef72a2-9eb9-40a4-9a4a-ef7941ba973d" providerId="ADAL" clId="{43522A63-7040-4791-910D-8604AE7A67D6}" dt="2022-04-28T06:42:14.559" v="12001" actId="26606"/>
          <ac:spMkLst>
            <pc:docMk/>
            <pc:sldMk cId="2261739213" sldId="371"/>
            <ac:spMk id="140" creationId="{C39BDBD1-A2E2-6EA9-5362-FEE22DC94B75}"/>
          </ac:spMkLst>
        </pc:spChg>
        <pc:spChg chg="add">
          <ac:chgData name="Cassandra Young" userId="80ef72a2-9eb9-40a4-9a4a-ef7941ba973d" providerId="ADAL" clId="{43522A63-7040-4791-910D-8604AE7A67D6}" dt="2022-04-28T06:42:14.579" v="12002" actId="26606"/>
          <ac:spMkLst>
            <pc:docMk/>
            <pc:sldMk cId="2261739213" sldId="371"/>
            <ac:spMk id="142" creationId="{524ACB90-B6B8-4C65-9563-44D087436986}"/>
          </ac:spMkLst>
        </pc:spChg>
        <pc:spChg chg="add mod">
          <ac:chgData name="Cassandra Young" userId="80ef72a2-9eb9-40a4-9a4a-ef7941ba973d" providerId="ADAL" clId="{43522A63-7040-4791-910D-8604AE7A67D6}" dt="2022-04-30T02:37:49.972" v="18176" actId="207"/>
          <ac:spMkLst>
            <pc:docMk/>
            <pc:sldMk cId="2261739213" sldId="371"/>
            <ac:spMk id="146" creationId="{5008ABC4-5919-9B9E-ADDC-3EDD09C3F46E}"/>
          </ac:spMkLst>
        </pc:spChg>
        <pc:grpChg chg="add del">
          <ac:chgData name="Cassandra Young" userId="80ef72a2-9eb9-40a4-9a4a-ef7941ba973d" providerId="ADAL" clId="{43522A63-7040-4791-910D-8604AE7A67D6}" dt="2022-04-28T06:42:04.947" v="11995" actId="26606"/>
          <ac:grpSpMkLst>
            <pc:docMk/>
            <pc:sldMk cId="2261739213" sldId="371"/>
            <ac:grpSpMk id="12" creationId="{E024D248-87CA-4666-BB50-B93BF1A6FB3C}"/>
          </ac:grpSpMkLst>
        </pc:grpChg>
        <pc:grpChg chg="add del">
          <ac:chgData name="Cassandra Young" userId="80ef72a2-9eb9-40a4-9a4a-ef7941ba973d" providerId="ADAL" clId="{43522A63-7040-4791-910D-8604AE7A67D6}" dt="2022-04-28T06:42:02.026" v="11992" actId="26606"/>
          <ac:grpSpMkLst>
            <pc:docMk/>
            <pc:sldMk cId="2261739213" sldId="371"/>
            <ac:grpSpMk id="16" creationId="{4E298C74-0BAA-4AF9-9331-8C40C92240D2}"/>
          </ac:grpSpMkLst>
        </pc:grpChg>
        <pc:grpChg chg="add del">
          <ac:chgData name="Cassandra Young" userId="80ef72a2-9eb9-40a4-9a4a-ef7941ba973d" providerId="ADAL" clId="{43522A63-7040-4791-910D-8604AE7A67D6}" dt="2022-04-28T06:42:04.947" v="11995" actId="26606"/>
          <ac:grpSpMkLst>
            <pc:docMk/>
            <pc:sldMk cId="2261739213" sldId="371"/>
            <ac:grpSpMk id="40" creationId="{79B720E2-8A02-4886-B3F3-2C28F0DB382C}"/>
          </ac:grpSpMkLst>
        </pc:grpChg>
        <pc:grpChg chg="add del">
          <ac:chgData name="Cassandra Young" userId="80ef72a2-9eb9-40a4-9a4a-ef7941ba973d" providerId="ADAL" clId="{43522A63-7040-4791-910D-8604AE7A67D6}" dt="2022-04-28T06:42:04.947" v="11995" actId="26606"/>
          <ac:grpSpMkLst>
            <pc:docMk/>
            <pc:sldMk cId="2261739213" sldId="371"/>
            <ac:grpSpMk id="61" creationId="{DEDA27B9-3726-4A21-8FF8-A3B93EAA28C6}"/>
          </ac:grpSpMkLst>
        </pc:grpChg>
        <pc:grpChg chg="add del">
          <ac:chgData name="Cassandra Young" userId="80ef72a2-9eb9-40a4-9a4a-ef7941ba973d" providerId="ADAL" clId="{43522A63-7040-4791-910D-8604AE7A67D6}" dt="2022-04-28T06:42:04.947" v="11995" actId="26606"/>
          <ac:grpSpMkLst>
            <pc:docMk/>
            <pc:sldMk cId="2261739213" sldId="371"/>
            <ac:grpSpMk id="80" creationId="{38BE3980-E33C-47F5-9C30-74FF864BE1C2}"/>
          </ac:grpSpMkLst>
        </pc:grpChg>
        <pc:grpChg chg="add del">
          <ac:chgData name="Cassandra Young" userId="80ef72a2-9eb9-40a4-9a4a-ef7941ba973d" providerId="ADAL" clId="{43522A63-7040-4791-910D-8604AE7A67D6}" dt="2022-04-28T06:42:05.614" v="11997" actId="26606"/>
          <ac:grpSpMkLst>
            <pc:docMk/>
            <pc:sldMk cId="2261739213" sldId="371"/>
            <ac:grpSpMk id="86" creationId="{4E298C74-0BAA-4AF9-9331-8C40C92240D2}"/>
          </ac:grpSpMkLst>
        </pc:grpChg>
        <pc:grpChg chg="add del">
          <ac:chgData name="Cassandra Young" userId="80ef72a2-9eb9-40a4-9a4a-ef7941ba973d" providerId="ADAL" clId="{43522A63-7040-4791-910D-8604AE7A67D6}" dt="2022-04-28T06:42:06.081" v="11999" actId="26606"/>
          <ac:grpSpMkLst>
            <pc:docMk/>
            <pc:sldMk cId="2261739213" sldId="371"/>
            <ac:grpSpMk id="90" creationId="{E024D248-87CA-4666-BB50-B93BF1A6FB3C}"/>
          </ac:grpSpMkLst>
        </pc:grpChg>
        <pc:grpChg chg="add del">
          <ac:chgData name="Cassandra Young" userId="80ef72a2-9eb9-40a4-9a4a-ef7941ba973d" providerId="ADAL" clId="{43522A63-7040-4791-910D-8604AE7A67D6}" dt="2022-04-28T06:42:06.081" v="11999" actId="26606"/>
          <ac:grpSpMkLst>
            <pc:docMk/>
            <pc:sldMk cId="2261739213" sldId="371"/>
            <ac:grpSpMk id="108" creationId="{38BE3980-E33C-47F5-9C30-74FF864BE1C2}"/>
          </ac:grpSpMkLst>
        </pc:grpChg>
        <pc:grpChg chg="add del">
          <ac:chgData name="Cassandra Young" userId="80ef72a2-9eb9-40a4-9a4a-ef7941ba973d" providerId="ADAL" clId="{43522A63-7040-4791-910D-8604AE7A67D6}" dt="2022-04-28T06:42:06.081" v="11999" actId="26606"/>
          <ac:grpSpMkLst>
            <pc:docMk/>
            <pc:sldMk cId="2261739213" sldId="371"/>
            <ac:grpSpMk id="113" creationId="{F22CD7F3-3167-4F4D-8BD9-A959976FDDEC}"/>
          </ac:grpSpMkLst>
        </pc:grpChg>
        <pc:grpChg chg="add del">
          <ac:chgData name="Cassandra Young" userId="80ef72a2-9eb9-40a4-9a4a-ef7941ba973d" providerId="ADAL" clId="{43522A63-7040-4791-910D-8604AE7A67D6}" dt="2022-04-28T06:42:06.081" v="11999" actId="26606"/>
          <ac:grpSpMkLst>
            <pc:docMk/>
            <pc:sldMk cId="2261739213" sldId="371"/>
            <ac:grpSpMk id="114" creationId="{96D16B4A-DE2A-43D2-8B45-EEEFFB5CE3C2}"/>
          </ac:grpSpMkLst>
        </pc:grpChg>
        <pc:grpChg chg="add del">
          <ac:chgData name="Cassandra Young" userId="80ef72a2-9eb9-40a4-9a4a-ef7941ba973d" providerId="ADAL" clId="{43522A63-7040-4791-910D-8604AE7A67D6}" dt="2022-04-28T06:42:14.559" v="12001" actId="26606"/>
          <ac:grpSpMkLst>
            <pc:docMk/>
            <pc:sldMk cId="2261739213" sldId="371"/>
            <ac:grpSpMk id="117" creationId="{CB83A1FE-CD2B-4685-8958-324103F588B9}"/>
          </ac:grpSpMkLst>
        </pc:grpChg>
        <pc:grpChg chg="add">
          <ac:chgData name="Cassandra Young" userId="80ef72a2-9eb9-40a4-9a4a-ef7941ba973d" providerId="ADAL" clId="{43522A63-7040-4791-910D-8604AE7A67D6}" dt="2022-04-28T06:42:14.579" v="12002" actId="26606"/>
          <ac:grpSpMkLst>
            <pc:docMk/>
            <pc:sldMk cId="2261739213" sldId="371"/>
            <ac:grpSpMk id="143" creationId="{D0EBB716-28D1-462F-BC18-7EB7F32E4E23}"/>
          </ac:grpSpMkLst>
        </pc:grpChg>
        <pc:grpChg chg="add">
          <ac:chgData name="Cassandra Young" userId="80ef72a2-9eb9-40a4-9a4a-ef7941ba973d" providerId="ADAL" clId="{43522A63-7040-4791-910D-8604AE7A67D6}" dt="2022-04-28T06:42:14.579" v="12002" actId="26606"/>
          <ac:grpSpMkLst>
            <pc:docMk/>
            <pc:sldMk cId="2261739213" sldId="371"/>
            <ac:grpSpMk id="144" creationId="{7345F4E0-E450-4423-B853-C92A5834FF27}"/>
          </ac:grpSpMkLst>
        </pc:grpChg>
        <pc:picChg chg="add mod ord modCrop">
          <ac:chgData name="Cassandra Young" userId="80ef72a2-9eb9-40a4-9a4a-ef7941ba973d" providerId="ADAL" clId="{43522A63-7040-4791-910D-8604AE7A67D6}" dt="2022-04-28T06:53:57.889" v="12300" actId="2085"/>
          <ac:picMkLst>
            <pc:docMk/>
            <pc:sldMk cId="2261739213" sldId="371"/>
            <ac:picMk id="7" creationId="{E58DF5C7-4E88-4D96-8CE6-85CE85A17FF9}"/>
          </ac:picMkLst>
        </pc:picChg>
      </pc:sldChg>
      <pc:sldChg chg="new del">
        <pc:chgData name="Cassandra Young" userId="80ef72a2-9eb9-40a4-9a4a-ef7941ba973d" providerId="ADAL" clId="{43522A63-7040-4791-910D-8604AE7A67D6}" dt="2022-04-28T06:39:18.717" v="11930" actId="47"/>
        <pc:sldMkLst>
          <pc:docMk/>
          <pc:sldMk cId="2431780432" sldId="371"/>
        </pc:sldMkLst>
      </pc:sldChg>
      <pc:sldChg chg="modSp add mod">
        <pc:chgData name="Cassandra Young" userId="80ef72a2-9eb9-40a4-9a4a-ef7941ba973d" providerId="ADAL" clId="{43522A63-7040-4791-910D-8604AE7A67D6}" dt="2022-04-29T16:14:36.780" v="16363" actId="20577"/>
        <pc:sldMkLst>
          <pc:docMk/>
          <pc:sldMk cId="3914265432" sldId="372"/>
        </pc:sldMkLst>
        <pc:spChg chg="mod">
          <ac:chgData name="Cassandra Young" userId="80ef72a2-9eb9-40a4-9a4a-ef7941ba973d" providerId="ADAL" clId="{43522A63-7040-4791-910D-8604AE7A67D6}" dt="2022-04-28T06:55:53.235" v="12456" actId="20577"/>
          <ac:spMkLst>
            <pc:docMk/>
            <pc:sldMk cId="3914265432" sldId="372"/>
            <ac:spMk id="2" creationId="{9A4C1CA4-D8ED-48F8-AE38-E08431021E51}"/>
          </ac:spMkLst>
        </pc:spChg>
        <pc:spChg chg="mod">
          <ac:chgData name="Cassandra Young" userId="80ef72a2-9eb9-40a4-9a4a-ef7941ba973d" providerId="ADAL" clId="{43522A63-7040-4791-910D-8604AE7A67D6}" dt="2022-04-29T16:14:36.780" v="16363" actId="20577"/>
          <ac:spMkLst>
            <pc:docMk/>
            <pc:sldMk cId="3914265432" sldId="372"/>
            <ac:spMk id="3" creationId="{6ACA3EC3-BFAC-4E8C-AA91-9BBCDF34CA38}"/>
          </ac:spMkLst>
        </pc:spChg>
      </pc:sldChg>
      <pc:sldChg chg="addSp delSp modSp add mod modClrScheme delDesignElem chgLayout">
        <pc:chgData name="Cassandra Young" userId="80ef72a2-9eb9-40a4-9a4a-ef7941ba973d" providerId="ADAL" clId="{43522A63-7040-4791-910D-8604AE7A67D6}" dt="2022-04-29T17:39:36.479" v="16417" actId="20577"/>
        <pc:sldMkLst>
          <pc:docMk/>
          <pc:sldMk cId="857129214" sldId="373"/>
        </pc:sldMkLst>
        <pc:spChg chg="mod ord">
          <ac:chgData name="Cassandra Young" userId="80ef72a2-9eb9-40a4-9a4a-ef7941ba973d" providerId="ADAL" clId="{43522A63-7040-4791-910D-8604AE7A67D6}" dt="2022-04-28T06:57:39.680" v="12468" actId="700"/>
          <ac:spMkLst>
            <pc:docMk/>
            <pc:sldMk cId="857129214" sldId="373"/>
            <ac:spMk id="2" creationId="{E9A06E22-2B99-4FB2-BA74-70A8B8A7FF2D}"/>
          </ac:spMkLst>
        </pc:spChg>
        <pc:spChg chg="mod ord">
          <ac:chgData name="Cassandra Young" userId="80ef72a2-9eb9-40a4-9a4a-ef7941ba973d" providerId="ADAL" clId="{43522A63-7040-4791-910D-8604AE7A67D6}" dt="2022-04-28T06:57:39.680" v="12468" actId="700"/>
          <ac:spMkLst>
            <pc:docMk/>
            <pc:sldMk cId="857129214" sldId="373"/>
            <ac:spMk id="4" creationId="{142DFD34-BBC9-418C-81C3-B408EEE79905}"/>
          </ac:spMkLst>
        </pc:spChg>
        <pc:spChg chg="mod ord">
          <ac:chgData name="Cassandra Young" userId="80ef72a2-9eb9-40a4-9a4a-ef7941ba973d" providerId="ADAL" clId="{43522A63-7040-4791-910D-8604AE7A67D6}" dt="2022-04-28T06:57:39.680" v="12468" actId="700"/>
          <ac:spMkLst>
            <pc:docMk/>
            <pc:sldMk cId="857129214" sldId="373"/>
            <ac:spMk id="5" creationId="{D24B537C-6BB1-463E-827B-C539733D8C8B}"/>
          </ac:spMkLst>
        </pc:spChg>
        <pc:spChg chg="mod ord">
          <ac:chgData name="Cassandra Young" userId="80ef72a2-9eb9-40a4-9a4a-ef7941ba973d" providerId="ADAL" clId="{43522A63-7040-4791-910D-8604AE7A67D6}" dt="2022-04-28T06:57:39.680" v="12468" actId="700"/>
          <ac:spMkLst>
            <pc:docMk/>
            <pc:sldMk cId="857129214" sldId="373"/>
            <ac:spMk id="6" creationId="{AC44579D-1E23-41E9-831E-EDD4FCD06E28}"/>
          </ac:spMkLst>
        </pc:spChg>
        <pc:spChg chg="add del mod ord">
          <ac:chgData name="Cassandra Young" userId="80ef72a2-9eb9-40a4-9a4a-ef7941ba973d" providerId="ADAL" clId="{43522A63-7040-4791-910D-8604AE7A67D6}" dt="2022-04-28T06:57:52.391" v="12472"/>
          <ac:spMkLst>
            <pc:docMk/>
            <pc:sldMk cId="857129214" sldId="373"/>
            <ac:spMk id="8" creationId="{3BCA3BAA-A0C9-4B5C-98EB-E7A29B37A4B0}"/>
          </ac:spMkLst>
        </pc:spChg>
        <pc:spChg chg="add del">
          <ac:chgData name="Cassandra Young" userId="80ef72a2-9eb9-40a4-9a4a-ef7941ba973d" providerId="ADAL" clId="{43522A63-7040-4791-910D-8604AE7A67D6}" dt="2022-04-28T06:57:39.680" v="12468" actId="700"/>
          <ac:spMkLst>
            <pc:docMk/>
            <pc:sldMk cId="857129214" sldId="373"/>
            <ac:spMk id="142" creationId="{524ACB90-B6B8-4C65-9563-44D087436986}"/>
          </ac:spMkLst>
        </pc:spChg>
        <pc:spChg chg="mod ord">
          <ac:chgData name="Cassandra Young" userId="80ef72a2-9eb9-40a4-9a4a-ef7941ba973d" providerId="ADAL" clId="{43522A63-7040-4791-910D-8604AE7A67D6}" dt="2022-04-29T17:39:36.479" v="16417" actId="20577"/>
          <ac:spMkLst>
            <pc:docMk/>
            <pc:sldMk cId="857129214" sldId="373"/>
            <ac:spMk id="146" creationId="{5008ABC4-5919-9B9E-ADDC-3EDD09C3F46E}"/>
          </ac:spMkLst>
        </pc:spChg>
        <pc:grpChg chg="add del">
          <ac:chgData name="Cassandra Young" userId="80ef72a2-9eb9-40a4-9a4a-ef7941ba973d" providerId="ADAL" clId="{43522A63-7040-4791-910D-8604AE7A67D6}" dt="2022-04-28T06:57:39.680" v="12468" actId="700"/>
          <ac:grpSpMkLst>
            <pc:docMk/>
            <pc:sldMk cId="857129214" sldId="373"/>
            <ac:grpSpMk id="143" creationId="{D0EBB716-28D1-462F-BC18-7EB7F32E4E23}"/>
          </ac:grpSpMkLst>
        </pc:grpChg>
        <pc:grpChg chg="add del">
          <ac:chgData name="Cassandra Young" userId="80ef72a2-9eb9-40a4-9a4a-ef7941ba973d" providerId="ADAL" clId="{43522A63-7040-4791-910D-8604AE7A67D6}" dt="2022-04-28T06:57:39.680" v="12468" actId="700"/>
          <ac:grpSpMkLst>
            <pc:docMk/>
            <pc:sldMk cId="857129214" sldId="373"/>
            <ac:grpSpMk id="144" creationId="{7345F4E0-E450-4423-B853-C92A5834FF27}"/>
          </ac:grpSpMkLst>
        </pc:grpChg>
        <pc:picChg chg="add del mod">
          <ac:chgData name="Cassandra Young" userId="80ef72a2-9eb9-40a4-9a4a-ef7941ba973d" providerId="ADAL" clId="{43522A63-7040-4791-910D-8604AE7A67D6}" dt="2022-04-28T06:57:49.428" v="12471" actId="478"/>
          <ac:picMkLst>
            <pc:docMk/>
            <pc:sldMk cId="857129214" sldId="373"/>
            <ac:picMk id="3" creationId="{78ADCDF2-C0BE-4B21-87C0-4101016D94DB}"/>
          </ac:picMkLst>
        </pc:picChg>
        <pc:picChg chg="add del">
          <ac:chgData name="Cassandra Young" userId="80ef72a2-9eb9-40a4-9a4a-ef7941ba973d" providerId="ADAL" clId="{43522A63-7040-4791-910D-8604AE7A67D6}" dt="2022-04-28T06:57:32.723" v="12466" actId="478"/>
          <ac:picMkLst>
            <pc:docMk/>
            <pc:sldMk cId="857129214" sldId="373"/>
            <ac:picMk id="7" creationId="{E58DF5C7-4E88-4D96-8CE6-85CE85A17FF9}"/>
          </ac:picMkLst>
        </pc:picChg>
        <pc:picChg chg="add mod modCrop">
          <ac:chgData name="Cassandra Young" userId="80ef72a2-9eb9-40a4-9a4a-ef7941ba973d" providerId="ADAL" clId="{43522A63-7040-4791-910D-8604AE7A67D6}" dt="2022-04-28T15:54:30.557" v="13722" actId="1076"/>
          <ac:picMkLst>
            <pc:docMk/>
            <pc:sldMk cId="857129214" sldId="373"/>
            <ac:picMk id="9" creationId="{A66DCA8C-9386-4B9A-8B32-8FCB4A65B6EE}"/>
          </ac:picMkLst>
        </pc:picChg>
      </pc:sldChg>
      <pc:sldChg chg="modSp new del mod">
        <pc:chgData name="Cassandra Young" userId="80ef72a2-9eb9-40a4-9a4a-ef7941ba973d" providerId="ADAL" clId="{43522A63-7040-4791-910D-8604AE7A67D6}" dt="2022-04-28T19:02:10.183" v="15613" actId="47"/>
        <pc:sldMkLst>
          <pc:docMk/>
          <pc:sldMk cId="3267656324" sldId="374"/>
        </pc:sldMkLst>
        <pc:spChg chg="mod">
          <ac:chgData name="Cassandra Young" userId="80ef72a2-9eb9-40a4-9a4a-ef7941ba973d" providerId="ADAL" clId="{43522A63-7040-4791-910D-8604AE7A67D6}" dt="2022-04-28T07:02:10.507" v="12638" actId="20577"/>
          <ac:spMkLst>
            <pc:docMk/>
            <pc:sldMk cId="3267656324" sldId="374"/>
            <ac:spMk id="2" creationId="{1A5E4ABF-464B-4C04-B22B-9F96E4F34681}"/>
          </ac:spMkLst>
        </pc:spChg>
        <pc:spChg chg="mod">
          <ac:chgData name="Cassandra Young" userId="80ef72a2-9eb9-40a4-9a4a-ef7941ba973d" providerId="ADAL" clId="{43522A63-7040-4791-910D-8604AE7A67D6}" dt="2022-04-28T19:00:56.609" v="15612"/>
          <ac:spMkLst>
            <pc:docMk/>
            <pc:sldMk cId="3267656324" sldId="374"/>
            <ac:spMk id="3" creationId="{5B1BD1A8-988F-4F15-B11A-4AF7DBA02552}"/>
          </ac:spMkLst>
        </pc:spChg>
      </pc:sldChg>
      <pc:sldChg chg="new del">
        <pc:chgData name="Cassandra Young" userId="80ef72a2-9eb9-40a4-9a4a-ef7941ba973d" providerId="ADAL" clId="{43522A63-7040-4791-910D-8604AE7A67D6}" dt="2022-04-28T07:07:21.456" v="12812" actId="47"/>
        <pc:sldMkLst>
          <pc:docMk/>
          <pc:sldMk cId="2509260518" sldId="375"/>
        </pc:sldMkLst>
      </pc:sldChg>
      <pc:sldChg chg="modSp new del mod">
        <pc:chgData name="Cassandra Young" userId="80ef72a2-9eb9-40a4-9a4a-ef7941ba973d" providerId="ADAL" clId="{43522A63-7040-4791-910D-8604AE7A67D6}" dt="2022-05-01T16:31:51.050" v="21842" actId="47"/>
        <pc:sldMkLst>
          <pc:docMk/>
          <pc:sldMk cId="2770111032" sldId="375"/>
        </pc:sldMkLst>
        <pc:spChg chg="mod">
          <ac:chgData name="Cassandra Young" userId="80ef72a2-9eb9-40a4-9a4a-ef7941ba973d" providerId="ADAL" clId="{43522A63-7040-4791-910D-8604AE7A67D6}" dt="2022-04-28T07:13:29.556" v="13123" actId="20577"/>
          <ac:spMkLst>
            <pc:docMk/>
            <pc:sldMk cId="2770111032" sldId="375"/>
            <ac:spMk id="2" creationId="{D89F1E70-B79D-4706-B5F6-ADA920AD79DE}"/>
          </ac:spMkLst>
        </pc:spChg>
        <pc:spChg chg="mod">
          <ac:chgData name="Cassandra Young" userId="80ef72a2-9eb9-40a4-9a4a-ef7941ba973d" providerId="ADAL" clId="{43522A63-7040-4791-910D-8604AE7A67D6}" dt="2022-04-28T16:23:16.948" v="15177" actId="20577"/>
          <ac:spMkLst>
            <pc:docMk/>
            <pc:sldMk cId="2770111032" sldId="375"/>
            <ac:spMk id="3" creationId="{1BABE9C4-E41C-414D-B9CF-FB168499A511}"/>
          </ac:spMkLst>
        </pc:spChg>
      </pc:sldChg>
      <pc:sldChg chg="modSp add del mod ord">
        <pc:chgData name="Cassandra Young" userId="80ef72a2-9eb9-40a4-9a4a-ef7941ba973d" providerId="ADAL" clId="{43522A63-7040-4791-910D-8604AE7A67D6}" dt="2022-05-01T16:30:40.492" v="21838" actId="47"/>
        <pc:sldMkLst>
          <pc:docMk/>
          <pc:sldMk cId="2152325384" sldId="376"/>
        </pc:sldMkLst>
        <pc:spChg chg="mod">
          <ac:chgData name="Cassandra Young" userId="80ef72a2-9eb9-40a4-9a4a-ef7941ba973d" providerId="ADAL" clId="{43522A63-7040-4791-910D-8604AE7A67D6}" dt="2022-04-28T07:13:50.236" v="13131" actId="20577"/>
          <ac:spMkLst>
            <pc:docMk/>
            <pc:sldMk cId="2152325384" sldId="376"/>
            <ac:spMk id="2" creationId="{D89F1E70-B79D-4706-B5F6-ADA920AD79DE}"/>
          </ac:spMkLst>
        </pc:spChg>
      </pc:sldChg>
      <pc:sldChg chg="new del">
        <pc:chgData name="Cassandra Young" userId="80ef72a2-9eb9-40a4-9a4a-ef7941ba973d" providerId="ADAL" clId="{43522A63-7040-4791-910D-8604AE7A67D6}" dt="2022-04-28T07:13:40.106" v="13125" actId="47"/>
        <pc:sldMkLst>
          <pc:docMk/>
          <pc:sldMk cId="2661948818" sldId="376"/>
        </pc:sldMkLst>
      </pc:sldChg>
      <pc:sldChg chg="addSp delSp modSp new del mod modClrScheme chgLayout">
        <pc:chgData name="Cassandra Young" userId="80ef72a2-9eb9-40a4-9a4a-ef7941ba973d" providerId="ADAL" clId="{43522A63-7040-4791-910D-8604AE7A67D6}" dt="2022-04-28T18:50:50.026" v="15379" actId="47"/>
        <pc:sldMkLst>
          <pc:docMk/>
          <pc:sldMk cId="3500704554" sldId="377"/>
        </pc:sldMkLst>
        <pc:spChg chg="mod ord">
          <ac:chgData name="Cassandra Young" userId="80ef72a2-9eb9-40a4-9a4a-ef7941ba973d" providerId="ADAL" clId="{43522A63-7040-4791-910D-8604AE7A67D6}" dt="2022-04-28T18:46:12.967" v="15275" actId="700"/>
          <ac:spMkLst>
            <pc:docMk/>
            <pc:sldMk cId="3500704554" sldId="377"/>
            <ac:spMk id="2" creationId="{1F3D2119-C4F1-4F63-809A-2FCEF8582E25}"/>
          </ac:spMkLst>
        </pc:spChg>
        <pc:spChg chg="del">
          <ac:chgData name="Cassandra Young" userId="80ef72a2-9eb9-40a4-9a4a-ef7941ba973d" providerId="ADAL" clId="{43522A63-7040-4791-910D-8604AE7A67D6}" dt="2022-04-28T18:43:16.714" v="15200"/>
          <ac:spMkLst>
            <pc:docMk/>
            <pc:sldMk cId="3500704554" sldId="377"/>
            <ac:spMk id="3" creationId="{FC291499-07DC-44BD-8E65-A6C018666300}"/>
          </ac:spMkLst>
        </pc:spChg>
        <pc:spChg chg="mod ord">
          <ac:chgData name="Cassandra Young" userId="80ef72a2-9eb9-40a4-9a4a-ef7941ba973d" providerId="ADAL" clId="{43522A63-7040-4791-910D-8604AE7A67D6}" dt="2022-04-28T18:46:18.350" v="15276" actId="3626"/>
          <ac:spMkLst>
            <pc:docMk/>
            <pc:sldMk cId="3500704554" sldId="377"/>
            <ac:spMk id="4" creationId="{43226BAD-C921-41CB-ACF9-FCFABF355CD0}"/>
          </ac:spMkLst>
        </pc:spChg>
        <pc:spChg chg="mod ord">
          <ac:chgData name="Cassandra Young" userId="80ef72a2-9eb9-40a4-9a4a-ef7941ba973d" providerId="ADAL" clId="{43522A63-7040-4791-910D-8604AE7A67D6}" dt="2022-04-28T18:46:12.967" v="15275" actId="700"/>
          <ac:spMkLst>
            <pc:docMk/>
            <pc:sldMk cId="3500704554" sldId="377"/>
            <ac:spMk id="5" creationId="{47C89EF8-B671-457C-99A8-B019B657A843}"/>
          </ac:spMkLst>
        </pc:spChg>
        <pc:spChg chg="mod ord">
          <ac:chgData name="Cassandra Young" userId="80ef72a2-9eb9-40a4-9a4a-ef7941ba973d" providerId="ADAL" clId="{43522A63-7040-4791-910D-8604AE7A67D6}" dt="2022-04-28T18:46:12.967" v="15275" actId="700"/>
          <ac:spMkLst>
            <pc:docMk/>
            <pc:sldMk cId="3500704554" sldId="377"/>
            <ac:spMk id="6" creationId="{9CBE04F6-1A3E-4A61-AF35-7FD8F5E5D9C3}"/>
          </ac:spMkLst>
        </pc:spChg>
        <pc:spChg chg="mod ord">
          <ac:chgData name="Cassandra Young" userId="80ef72a2-9eb9-40a4-9a4a-ef7941ba973d" providerId="ADAL" clId="{43522A63-7040-4791-910D-8604AE7A67D6}" dt="2022-04-28T18:46:12.967" v="15275" actId="700"/>
          <ac:spMkLst>
            <pc:docMk/>
            <pc:sldMk cId="3500704554" sldId="377"/>
            <ac:spMk id="7" creationId="{903CDAEB-0FCF-46F1-844C-C4345935459A}"/>
          </ac:spMkLst>
        </pc:spChg>
        <pc:picChg chg="add mod ord">
          <ac:chgData name="Cassandra Young" userId="80ef72a2-9eb9-40a4-9a4a-ef7941ba973d" providerId="ADAL" clId="{43522A63-7040-4791-910D-8604AE7A67D6}" dt="2022-04-28T18:46:12.967" v="15275" actId="700"/>
          <ac:picMkLst>
            <pc:docMk/>
            <pc:sldMk cId="3500704554" sldId="377"/>
            <ac:picMk id="8" creationId="{AA7AA484-B51B-4F8B-9A75-378C903F7CD8}"/>
          </ac:picMkLst>
        </pc:picChg>
      </pc:sldChg>
      <pc:sldChg chg="addSp delSp modSp add mod ord">
        <pc:chgData name="Cassandra Young" userId="80ef72a2-9eb9-40a4-9a4a-ef7941ba973d" providerId="ADAL" clId="{43522A63-7040-4791-910D-8604AE7A67D6}" dt="2022-04-29T17:40:17.453" v="16457" actId="20577"/>
        <pc:sldMkLst>
          <pc:docMk/>
          <pc:sldMk cId="1723673084" sldId="378"/>
        </pc:sldMkLst>
        <pc:spChg chg="mod">
          <ac:chgData name="Cassandra Young" userId="80ef72a2-9eb9-40a4-9a4a-ef7941ba973d" providerId="ADAL" clId="{43522A63-7040-4791-910D-8604AE7A67D6}" dt="2022-04-28T18:50:40.197" v="15378" actId="255"/>
          <ac:spMkLst>
            <pc:docMk/>
            <pc:sldMk cId="1723673084" sldId="378"/>
            <ac:spMk id="2" creationId="{DB606C5C-8029-46E9-BDDD-A2FEA5246500}"/>
          </ac:spMkLst>
        </pc:spChg>
        <pc:spChg chg="add del mod">
          <ac:chgData name="Cassandra Young" userId="80ef72a2-9eb9-40a4-9a4a-ef7941ba973d" providerId="ADAL" clId="{43522A63-7040-4791-910D-8604AE7A67D6}" dt="2022-04-28T18:47:18.700" v="15283" actId="478"/>
          <ac:spMkLst>
            <pc:docMk/>
            <pc:sldMk cId="1723673084" sldId="378"/>
            <ac:spMk id="7" creationId="{81338531-1B39-481A-A57A-C695B800D401}"/>
          </ac:spMkLst>
        </pc:spChg>
        <pc:spChg chg="add mod">
          <ac:chgData name="Cassandra Young" userId="80ef72a2-9eb9-40a4-9a4a-ef7941ba973d" providerId="ADAL" clId="{43522A63-7040-4791-910D-8604AE7A67D6}" dt="2022-04-29T17:40:17.453" v="16457" actId="20577"/>
          <ac:spMkLst>
            <pc:docMk/>
            <pc:sldMk cId="1723673084" sldId="378"/>
            <ac:spMk id="59" creationId="{0C3D9716-088E-4477-9B50-6992E7ADCA50}"/>
          </ac:spMkLst>
        </pc:spChg>
        <pc:picChg chg="del">
          <ac:chgData name="Cassandra Young" userId="80ef72a2-9eb9-40a4-9a4a-ef7941ba973d" providerId="ADAL" clId="{43522A63-7040-4791-910D-8604AE7A67D6}" dt="2022-04-28T18:47:09.815" v="15281" actId="478"/>
          <ac:picMkLst>
            <pc:docMk/>
            <pc:sldMk cId="1723673084" sldId="378"/>
            <ac:picMk id="10" creationId="{4F9E2BFF-0B11-434B-B2F4-2A47BB3AB2AC}"/>
          </ac:picMkLst>
        </pc:picChg>
        <pc:picChg chg="add mod">
          <ac:chgData name="Cassandra Young" userId="80ef72a2-9eb9-40a4-9a4a-ef7941ba973d" providerId="ADAL" clId="{43522A63-7040-4791-910D-8604AE7A67D6}" dt="2022-04-28T18:48:32.949" v="15306" actId="1076"/>
          <ac:picMkLst>
            <pc:docMk/>
            <pc:sldMk cId="1723673084" sldId="378"/>
            <ac:picMk id="56" creationId="{561404E3-78C4-4D17-958A-DED743347120}"/>
          </ac:picMkLst>
        </pc:picChg>
      </pc:sldChg>
      <pc:sldChg chg="addSp delSp modSp new mod setBg modClrScheme addAnim delAnim chgLayout">
        <pc:chgData name="Cassandra Young" userId="80ef72a2-9eb9-40a4-9a4a-ef7941ba973d" providerId="ADAL" clId="{43522A63-7040-4791-910D-8604AE7A67D6}" dt="2022-04-28T19:17:59.192" v="16100" actId="14826"/>
        <pc:sldMkLst>
          <pc:docMk/>
          <pc:sldMk cId="3436337523" sldId="379"/>
        </pc:sldMkLst>
        <pc:spChg chg="mod ord">
          <ac:chgData name="Cassandra Young" userId="80ef72a2-9eb9-40a4-9a4a-ef7941ba973d" providerId="ADAL" clId="{43522A63-7040-4791-910D-8604AE7A67D6}" dt="2022-04-28T19:06:01.396" v="15751" actId="27636"/>
          <ac:spMkLst>
            <pc:docMk/>
            <pc:sldMk cId="3436337523" sldId="379"/>
            <ac:spMk id="2" creationId="{FAC1597B-54FA-4D0A-B69B-ABE353188B3B}"/>
          </ac:spMkLst>
        </pc:spChg>
        <pc:spChg chg="del mod ord">
          <ac:chgData name="Cassandra Young" userId="80ef72a2-9eb9-40a4-9a4a-ef7941ba973d" providerId="ADAL" clId="{43522A63-7040-4791-910D-8604AE7A67D6}" dt="2022-04-28T19:05:01.032" v="15713" actId="700"/>
          <ac:spMkLst>
            <pc:docMk/>
            <pc:sldMk cId="3436337523" sldId="379"/>
            <ac:spMk id="3" creationId="{D4FE697B-1F57-41BA-BFCC-B041A25638F3}"/>
          </ac:spMkLst>
        </pc:spChg>
        <pc:spChg chg="mod ord">
          <ac:chgData name="Cassandra Young" userId="80ef72a2-9eb9-40a4-9a4a-ef7941ba973d" providerId="ADAL" clId="{43522A63-7040-4791-910D-8604AE7A67D6}" dt="2022-04-28T19:05:50.470" v="15741" actId="26606"/>
          <ac:spMkLst>
            <pc:docMk/>
            <pc:sldMk cId="3436337523" sldId="379"/>
            <ac:spMk id="4" creationId="{41A6D344-A48C-466B-A780-7A47160692EB}"/>
          </ac:spMkLst>
        </pc:spChg>
        <pc:spChg chg="mod ord">
          <ac:chgData name="Cassandra Young" userId="80ef72a2-9eb9-40a4-9a4a-ef7941ba973d" providerId="ADAL" clId="{43522A63-7040-4791-910D-8604AE7A67D6}" dt="2022-04-28T19:05:50.470" v="15741" actId="26606"/>
          <ac:spMkLst>
            <pc:docMk/>
            <pc:sldMk cId="3436337523" sldId="379"/>
            <ac:spMk id="5" creationId="{2379679B-5DE5-4193-9726-479E055BF729}"/>
          </ac:spMkLst>
        </pc:spChg>
        <pc:spChg chg="mod ord">
          <ac:chgData name="Cassandra Young" userId="80ef72a2-9eb9-40a4-9a4a-ef7941ba973d" providerId="ADAL" clId="{43522A63-7040-4791-910D-8604AE7A67D6}" dt="2022-04-28T19:05:50.470" v="15741" actId="26606"/>
          <ac:spMkLst>
            <pc:docMk/>
            <pc:sldMk cId="3436337523" sldId="379"/>
            <ac:spMk id="6" creationId="{516788C6-B1CD-485C-806A-7E7FCF94E506}"/>
          </ac:spMkLst>
        </pc:spChg>
        <pc:spChg chg="add mod ord">
          <ac:chgData name="Cassandra Young" userId="80ef72a2-9eb9-40a4-9a4a-ef7941ba973d" providerId="ADAL" clId="{43522A63-7040-4791-910D-8604AE7A67D6}" dt="2022-04-28T19:05:50.470" v="15741" actId="26606"/>
          <ac:spMkLst>
            <pc:docMk/>
            <pc:sldMk cId="3436337523" sldId="379"/>
            <ac:spMk id="7" creationId="{71EAD53C-06B7-4F68-B4C7-DAD9981ACBC3}"/>
          </ac:spMkLst>
        </pc:spChg>
        <pc:spChg chg="add del">
          <ac:chgData name="Cassandra Young" userId="80ef72a2-9eb9-40a4-9a4a-ef7941ba973d" providerId="ADAL" clId="{43522A63-7040-4791-910D-8604AE7A67D6}" dt="2022-04-28T19:05:50.446" v="15740" actId="26606"/>
          <ac:spMkLst>
            <pc:docMk/>
            <pc:sldMk cId="3436337523" sldId="379"/>
            <ac:spMk id="13" creationId="{5E6E69F2-0235-4F71-A7DA-7E1EA0BB4D9D}"/>
          </ac:spMkLst>
        </pc:spChg>
        <pc:spChg chg="add">
          <ac:chgData name="Cassandra Young" userId="80ef72a2-9eb9-40a4-9a4a-ef7941ba973d" providerId="ADAL" clId="{43522A63-7040-4791-910D-8604AE7A67D6}" dt="2022-04-28T19:05:50.470" v="15741" actId="26606"/>
          <ac:spMkLst>
            <pc:docMk/>
            <pc:sldMk cId="3436337523" sldId="379"/>
            <ac:spMk id="41" creationId="{F199CFFE-DA0E-4054-A98E-637FEB1FABEE}"/>
          </ac:spMkLst>
        </pc:spChg>
        <pc:grpChg chg="add del">
          <ac:chgData name="Cassandra Young" userId="80ef72a2-9eb9-40a4-9a4a-ef7941ba973d" providerId="ADAL" clId="{43522A63-7040-4791-910D-8604AE7A67D6}" dt="2022-04-28T19:05:50.446" v="15740" actId="26606"/>
          <ac:grpSpMkLst>
            <pc:docMk/>
            <pc:sldMk cId="3436337523" sldId="379"/>
            <ac:grpSpMk id="15" creationId="{542D2976-52CB-4C9F-856C-00079CCF13AA}"/>
          </ac:grpSpMkLst>
        </pc:grpChg>
        <pc:grpChg chg="add del">
          <ac:chgData name="Cassandra Young" userId="80ef72a2-9eb9-40a4-9a4a-ef7941ba973d" providerId="ADAL" clId="{43522A63-7040-4791-910D-8604AE7A67D6}" dt="2022-04-28T19:05:50.446" v="15740" actId="26606"/>
          <ac:grpSpMkLst>
            <pc:docMk/>
            <pc:sldMk cId="3436337523" sldId="379"/>
            <ac:grpSpMk id="36" creationId="{3D735544-EA59-4A7D-B899-D0038636FE7D}"/>
          </ac:grpSpMkLst>
        </pc:grpChg>
        <pc:grpChg chg="add">
          <ac:chgData name="Cassandra Young" userId="80ef72a2-9eb9-40a4-9a4a-ef7941ba973d" providerId="ADAL" clId="{43522A63-7040-4791-910D-8604AE7A67D6}" dt="2022-04-28T19:05:50.470" v="15741" actId="26606"/>
          <ac:grpSpMkLst>
            <pc:docMk/>
            <pc:sldMk cId="3436337523" sldId="379"/>
            <ac:grpSpMk id="42" creationId="{79B720E2-8A02-4886-B3F3-2C28F0DB382C}"/>
          </ac:grpSpMkLst>
        </pc:grpChg>
        <pc:grpChg chg="add">
          <ac:chgData name="Cassandra Young" userId="80ef72a2-9eb9-40a4-9a4a-ef7941ba973d" providerId="ADAL" clId="{43522A63-7040-4791-910D-8604AE7A67D6}" dt="2022-04-28T19:05:50.470" v="15741" actId="26606"/>
          <ac:grpSpMkLst>
            <pc:docMk/>
            <pc:sldMk cId="3436337523" sldId="379"/>
            <ac:grpSpMk id="63" creationId="{DEDA27B9-3726-4A21-8FF8-A3B93EAA28C6}"/>
          </ac:grpSpMkLst>
        </pc:grpChg>
        <pc:picChg chg="add del">
          <ac:chgData name="Cassandra Young" userId="80ef72a2-9eb9-40a4-9a4a-ef7941ba973d" providerId="ADAL" clId="{43522A63-7040-4791-910D-8604AE7A67D6}" dt="2022-04-28T19:05:50.446" v="15740" actId="26606"/>
          <ac:picMkLst>
            <pc:docMk/>
            <pc:sldMk cId="3436337523" sldId="379"/>
            <ac:picMk id="9" creationId="{6700B46A-88A6-B9A3-2126-8C87A4D4B3AE}"/>
          </ac:picMkLst>
        </pc:picChg>
        <pc:picChg chg="add mod modCrop">
          <ac:chgData name="Cassandra Young" userId="80ef72a2-9eb9-40a4-9a4a-ef7941ba973d" providerId="ADAL" clId="{43522A63-7040-4791-910D-8604AE7A67D6}" dt="2022-04-28T19:17:59.192" v="16100" actId="14826"/>
          <ac:picMkLst>
            <pc:docMk/>
            <pc:sldMk cId="3436337523" sldId="379"/>
            <ac:picMk id="62" creationId="{839F7D51-DFF3-872B-4628-FB1A54CCDCDB}"/>
          </ac:picMkLst>
        </pc:picChg>
      </pc:sldChg>
      <pc:sldChg chg="modSp new mod">
        <pc:chgData name="Cassandra Young" userId="80ef72a2-9eb9-40a4-9a4a-ef7941ba973d" providerId="ADAL" clId="{43522A63-7040-4791-910D-8604AE7A67D6}" dt="2022-05-01T03:44:55.717" v="19699" actId="20577"/>
        <pc:sldMkLst>
          <pc:docMk/>
          <pc:sldMk cId="624198637" sldId="380"/>
        </pc:sldMkLst>
        <pc:spChg chg="mod">
          <ac:chgData name="Cassandra Young" userId="80ef72a2-9eb9-40a4-9a4a-ef7941ba973d" providerId="ADAL" clId="{43522A63-7040-4791-910D-8604AE7A67D6}" dt="2022-04-28T19:14:34.299" v="16072" actId="20577"/>
          <ac:spMkLst>
            <pc:docMk/>
            <pc:sldMk cId="624198637" sldId="380"/>
            <ac:spMk id="2" creationId="{8685ABCD-E359-4B11-AA83-4E567839C0FE}"/>
          </ac:spMkLst>
        </pc:spChg>
        <pc:spChg chg="mod">
          <ac:chgData name="Cassandra Young" userId="80ef72a2-9eb9-40a4-9a4a-ef7941ba973d" providerId="ADAL" clId="{43522A63-7040-4791-910D-8604AE7A67D6}" dt="2022-05-01T03:44:55.717" v="19699" actId="20577"/>
          <ac:spMkLst>
            <pc:docMk/>
            <pc:sldMk cId="624198637" sldId="380"/>
            <ac:spMk id="3" creationId="{020917C1-DB3D-4A6E-AE02-5C1F6E8D7F11}"/>
          </ac:spMkLst>
        </pc:spChg>
      </pc:sldChg>
      <pc:sldChg chg="addSp delSp add del ord setBg delDesignElem">
        <pc:chgData name="Cassandra Young" userId="80ef72a2-9eb9-40a4-9a4a-ef7941ba973d" providerId="ADAL" clId="{43522A63-7040-4791-910D-8604AE7A67D6}" dt="2022-04-28T19:16:33.446" v="16093"/>
        <pc:sldMkLst>
          <pc:docMk/>
          <pc:sldMk cId="663857075" sldId="381"/>
        </pc:sldMkLst>
        <pc:spChg chg="add del">
          <ac:chgData name="Cassandra Young" userId="80ef72a2-9eb9-40a4-9a4a-ef7941ba973d" providerId="ADAL" clId="{43522A63-7040-4791-910D-8604AE7A67D6}" dt="2022-04-28T19:16:33.446" v="16093"/>
          <ac:spMkLst>
            <pc:docMk/>
            <pc:sldMk cId="663857075" sldId="381"/>
            <ac:spMk id="41" creationId="{F199CFFE-DA0E-4054-A98E-637FEB1FABEE}"/>
          </ac:spMkLst>
        </pc:spChg>
        <pc:grpChg chg="add del">
          <ac:chgData name="Cassandra Young" userId="80ef72a2-9eb9-40a4-9a4a-ef7941ba973d" providerId="ADAL" clId="{43522A63-7040-4791-910D-8604AE7A67D6}" dt="2022-04-28T19:16:33.446" v="16093"/>
          <ac:grpSpMkLst>
            <pc:docMk/>
            <pc:sldMk cId="663857075" sldId="381"/>
            <ac:grpSpMk id="42" creationId="{79B720E2-8A02-4886-B3F3-2C28F0DB382C}"/>
          </ac:grpSpMkLst>
        </pc:grpChg>
        <pc:grpChg chg="add del">
          <ac:chgData name="Cassandra Young" userId="80ef72a2-9eb9-40a4-9a4a-ef7941ba973d" providerId="ADAL" clId="{43522A63-7040-4791-910D-8604AE7A67D6}" dt="2022-04-28T19:16:33.446" v="16093"/>
          <ac:grpSpMkLst>
            <pc:docMk/>
            <pc:sldMk cId="663857075" sldId="381"/>
            <ac:grpSpMk id="63" creationId="{DEDA27B9-3726-4A21-8FF8-A3B93EAA28C6}"/>
          </ac:grpSpMkLst>
        </pc:grpChg>
      </pc:sldChg>
      <pc:sldChg chg="addSp delSp modSp add mod ord">
        <pc:chgData name="Cassandra Young" userId="80ef72a2-9eb9-40a4-9a4a-ef7941ba973d" providerId="ADAL" clId="{43522A63-7040-4791-910D-8604AE7A67D6}" dt="2022-04-28T19:17:20.350" v="16099" actId="26606"/>
        <pc:sldMkLst>
          <pc:docMk/>
          <pc:sldMk cId="2839799115" sldId="381"/>
        </pc:sldMkLst>
        <pc:spChg chg="mod">
          <ac:chgData name="Cassandra Young" userId="80ef72a2-9eb9-40a4-9a4a-ef7941ba973d" providerId="ADAL" clId="{43522A63-7040-4791-910D-8604AE7A67D6}" dt="2022-04-28T19:17:20.350" v="16099" actId="26606"/>
          <ac:spMkLst>
            <pc:docMk/>
            <pc:sldMk cId="2839799115" sldId="381"/>
            <ac:spMk id="2" creationId="{FAC1597B-54FA-4D0A-B69B-ABE353188B3B}"/>
          </ac:spMkLst>
        </pc:spChg>
        <pc:spChg chg="mod">
          <ac:chgData name="Cassandra Young" userId="80ef72a2-9eb9-40a4-9a4a-ef7941ba973d" providerId="ADAL" clId="{43522A63-7040-4791-910D-8604AE7A67D6}" dt="2022-04-28T19:17:20.350" v="16099" actId="26606"/>
          <ac:spMkLst>
            <pc:docMk/>
            <pc:sldMk cId="2839799115" sldId="381"/>
            <ac:spMk id="4" creationId="{41A6D344-A48C-466B-A780-7A47160692EB}"/>
          </ac:spMkLst>
        </pc:spChg>
        <pc:spChg chg="mod">
          <ac:chgData name="Cassandra Young" userId="80ef72a2-9eb9-40a4-9a4a-ef7941ba973d" providerId="ADAL" clId="{43522A63-7040-4791-910D-8604AE7A67D6}" dt="2022-04-28T19:17:20.350" v="16099" actId="26606"/>
          <ac:spMkLst>
            <pc:docMk/>
            <pc:sldMk cId="2839799115" sldId="381"/>
            <ac:spMk id="5" creationId="{2379679B-5DE5-4193-9726-479E055BF729}"/>
          </ac:spMkLst>
        </pc:spChg>
        <pc:spChg chg="mod">
          <ac:chgData name="Cassandra Young" userId="80ef72a2-9eb9-40a4-9a4a-ef7941ba973d" providerId="ADAL" clId="{43522A63-7040-4791-910D-8604AE7A67D6}" dt="2022-04-28T19:17:20.350" v="16099" actId="26606"/>
          <ac:spMkLst>
            <pc:docMk/>
            <pc:sldMk cId="2839799115" sldId="381"/>
            <ac:spMk id="6" creationId="{516788C6-B1CD-485C-806A-7E7FCF94E506}"/>
          </ac:spMkLst>
        </pc:spChg>
        <pc:spChg chg="mod">
          <ac:chgData name="Cassandra Young" userId="80ef72a2-9eb9-40a4-9a4a-ef7941ba973d" providerId="ADAL" clId="{43522A63-7040-4791-910D-8604AE7A67D6}" dt="2022-04-28T19:17:20.350" v="16099" actId="26606"/>
          <ac:spMkLst>
            <pc:docMk/>
            <pc:sldMk cId="2839799115" sldId="381"/>
            <ac:spMk id="7" creationId="{71EAD53C-06B7-4F68-B4C7-DAD9981ACBC3}"/>
          </ac:spMkLst>
        </pc:spChg>
        <pc:spChg chg="del">
          <ac:chgData name="Cassandra Young" userId="80ef72a2-9eb9-40a4-9a4a-ef7941ba973d" providerId="ADAL" clId="{43522A63-7040-4791-910D-8604AE7A67D6}" dt="2022-04-28T19:17:20.350" v="16099" actId="26606"/>
          <ac:spMkLst>
            <pc:docMk/>
            <pc:sldMk cId="2839799115" sldId="381"/>
            <ac:spMk id="41" creationId="{F199CFFE-DA0E-4054-A98E-637FEB1FABEE}"/>
          </ac:spMkLst>
        </pc:spChg>
        <pc:spChg chg="add">
          <ac:chgData name="Cassandra Young" userId="80ef72a2-9eb9-40a4-9a4a-ef7941ba973d" providerId="ADAL" clId="{43522A63-7040-4791-910D-8604AE7A67D6}" dt="2022-04-28T19:17:20.350" v="16099" actId="26606"/>
          <ac:spMkLst>
            <pc:docMk/>
            <pc:sldMk cId="2839799115" sldId="381"/>
            <ac:spMk id="70" creationId="{A66245C1-05A3-4939-95AC-B43C8527D804}"/>
          </ac:spMkLst>
        </pc:spChg>
        <pc:grpChg chg="del">
          <ac:chgData name="Cassandra Young" userId="80ef72a2-9eb9-40a4-9a4a-ef7941ba973d" providerId="ADAL" clId="{43522A63-7040-4791-910D-8604AE7A67D6}" dt="2022-04-28T19:17:20.350" v="16099" actId="26606"/>
          <ac:grpSpMkLst>
            <pc:docMk/>
            <pc:sldMk cId="2839799115" sldId="381"/>
            <ac:grpSpMk id="42" creationId="{79B720E2-8A02-4886-B3F3-2C28F0DB382C}"/>
          </ac:grpSpMkLst>
        </pc:grpChg>
        <pc:grpChg chg="del">
          <ac:chgData name="Cassandra Young" userId="80ef72a2-9eb9-40a4-9a4a-ef7941ba973d" providerId="ADAL" clId="{43522A63-7040-4791-910D-8604AE7A67D6}" dt="2022-04-28T19:17:20.350" v="16099" actId="26606"/>
          <ac:grpSpMkLst>
            <pc:docMk/>
            <pc:sldMk cId="2839799115" sldId="381"/>
            <ac:grpSpMk id="63" creationId="{DEDA27B9-3726-4A21-8FF8-A3B93EAA28C6}"/>
          </ac:grpSpMkLst>
        </pc:grpChg>
        <pc:grpChg chg="add">
          <ac:chgData name="Cassandra Young" userId="80ef72a2-9eb9-40a4-9a4a-ef7941ba973d" providerId="ADAL" clId="{43522A63-7040-4791-910D-8604AE7A67D6}" dt="2022-04-28T19:17:20.350" v="16099" actId="26606"/>
          <ac:grpSpMkLst>
            <pc:docMk/>
            <pc:sldMk cId="2839799115" sldId="381"/>
            <ac:grpSpMk id="72" creationId="{C3EA7379-2014-4F3A-B04D-300FCAEAC781}"/>
          </ac:grpSpMkLst>
        </pc:grpChg>
        <pc:grpChg chg="add">
          <ac:chgData name="Cassandra Young" userId="80ef72a2-9eb9-40a4-9a4a-ef7941ba973d" providerId="ADAL" clId="{43522A63-7040-4791-910D-8604AE7A67D6}" dt="2022-04-28T19:17:20.350" v="16099" actId="26606"/>
          <ac:grpSpMkLst>
            <pc:docMk/>
            <pc:sldMk cId="2839799115" sldId="381"/>
            <ac:grpSpMk id="93" creationId="{64292DB4-4AD1-471C-B3A7-5B0D6F5B38E9}"/>
          </ac:grpSpMkLst>
        </pc:grpChg>
        <pc:picChg chg="mod">
          <ac:chgData name="Cassandra Young" userId="80ef72a2-9eb9-40a4-9a4a-ef7941ba973d" providerId="ADAL" clId="{43522A63-7040-4791-910D-8604AE7A67D6}" dt="2022-04-28T19:17:20.350" v="16099" actId="26606"/>
          <ac:picMkLst>
            <pc:docMk/>
            <pc:sldMk cId="2839799115" sldId="381"/>
            <ac:picMk id="62" creationId="{839F7D51-DFF3-872B-4628-FB1A54CCDCDB}"/>
          </ac:picMkLst>
        </pc:picChg>
      </pc:sldChg>
      <pc:sldChg chg="addSp delSp modSp new mod setBg">
        <pc:chgData name="Cassandra Young" userId="80ef72a2-9eb9-40a4-9a4a-ef7941ba973d" providerId="ADAL" clId="{43522A63-7040-4791-910D-8604AE7A67D6}" dt="2022-05-01T15:47:48.684" v="21367" actId="1076"/>
        <pc:sldMkLst>
          <pc:docMk/>
          <pc:sldMk cId="1351383403" sldId="382"/>
        </pc:sldMkLst>
        <pc:spChg chg="mod">
          <ac:chgData name="Cassandra Young" userId="80ef72a2-9eb9-40a4-9a4a-ef7941ba973d" providerId="ADAL" clId="{43522A63-7040-4791-910D-8604AE7A67D6}" dt="2022-04-29T21:59:47.238" v="17903" actId="20577"/>
          <ac:spMkLst>
            <pc:docMk/>
            <pc:sldMk cId="1351383403" sldId="382"/>
            <ac:spMk id="2" creationId="{B563CB66-1680-485A-904D-F1E79ED0CFCF}"/>
          </ac:spMkLst>
        </pc:spChg>
        <pc:spChg chg="del">
          <ac:chgData name="Cassandra Young" userId="80ef72a2-9eb9-40a4-9a4a-ef7941ba973d" providerId="ADAL" clId="{43522A63-7040-4791-910D-8604AE7A67D6}" dt="2022-04-29T21:58:47.660" v="17890" actId="26606"/>
          <ac:spMkLst>
            <pc:docMk/>
            <pc:sldMk cId="1351383403" sldId="382"/>
            <ac:spMk id="3" creationId="{BB8760B5-95D6-4FAC-B4C9-558D3652CC2B}"/>
          </ac:spMkLst>
        </pc:spChg>
        <pc:spChg chg="mod">
          <ac:chgData name="Cassandra Young" userId="80ef72a2-9eb9-40a4-9a4a-ef7941ba973d" providerId="ADAL" clId="{43522A63-7040-4791-910D-8604AE7A67D6}" dt="2022-04-29T21:58:47.660" v="17890" actId="26606"/>
          <ac:spMkLst>
            <pc:docMk/>
            <pc:sldMk cId="1351383403" sldId="382"/>
            <ac:spMk id="4" creationId="{6FB17DF5-AC0D-4CA8-8832-7A0F59F79659}"/>
          </ac:spMkLst>
        </pc:spChg>
        <pc:spChg chg="mod ord">
          <ac:chgData name="Cassandra Young" userId="80ef72a2-9eb9-40a4-9a4a-ef7941ba973d" providerId="ADAL" clId="{43522A63-7040-4791-910D-8604AE7A67D6}" dt="2022-04-29T21:58:47.660" v="17890" actId="26606"/>
          <ac:spMkLst>
            <pc:docMk/>
            <pc:sldMk cId="1351383403" sldId="382"/>
            <ac:spMk id="5" creationId="{4A6830C8-161D-4AA4-883C-D166BC9E8ECB}"/>
          </ac:spMkLst>
        </pc:spChg>
        <pc:spChg chg="mod">
          <ac:chgData name="Cassandra Young" userId="80ef72a2-9eb9-40a4-9a4a-ef7941ba973d" providerId="ADAL" clId="{43522A63-7040-4791-910D-8604AE7A67D6}" dt="2022-04-29T21:58:47.660" v="17890" actId="26606"/>
          <ac:spMkLst>
            <pc:docMk/>
            <pc:sldMk cId="1351383403" sldId="382"/>
            <ac:spMk id="6" creationId="{1807046C-1E74-4F0D-ADE4-3D47E618A4CF}"/>
          </ac:spMkLst>
        </pc:spChg>
        <pc:spChg chg="add del mod">
          <ac:chgData name="Cassandra Young" userId="80ef72a2-9eb9-40a4-9a4a-ef7941ba973d" providerId="ADAL" clId="{43522A63-7040-4791-910D-8604AE7A67D6}" dt="2022-04-29T22:13:47.982" v="17941" actId="478"/>
          <ac:spMkLst>
            <pc:docMk/>
            <pc:sldMk cId="1351383403" sldId="382"/>
            <ac:spMk id="9" creationId="{3BA4C8D6-07EA-45AE-B601-68493AFA8776}"/>
          </ac:spMkLst>
        </pc:spChg>
        <pc:spChg chg="add">
          <ac:chgData name="Cassandra Young" userId="80ef72a2-9eb9-40a4-9a4a-ef7941ba973d" providerId="ADAL" clId="{43522A63-7040-4791-910D-8604AE7A67D6}" dt="2022-04-29T21:58:47.660" v="17890" actId="26606"/>
          <ac:spMkLst>
            <pc:docMk/>
            <pc:sldMk cId="1351383403" sldId="382"/>
            <ac:spMk id="38" creationId="{D7861870-6A8E-4DDD-8DE2-909CFFBD3AF8}"/>
          </ac:spMkLst>
        </pc:spChg>
        <pc:spChg chg="add">
          <ac:chgData name="Cassandra Young" userId="80ef72a2-9eb9-40a4-9a4a-ef7941ba973d" providerId="ADAL" clId="{43522A63-7040-4791-910D-8604AE7A67D6}" dt="2022-04-29T21:58:47.660" v="17890" actId="26606"/>
          <ac:spMkLst>
            <pc:docMk/>
            <pc:sldMk cId="1351383403" sldId="382"/>
            <ac:spMk id="61" creationId="{636734CA-7DEB-4ADB-B824-0E93650EADF9}"/>
          </ac:spMkLst>
        </pc:spChg>
        <pc:grpChg chg="add">
          <ac:chgData name="Cassandra Young" userId="80ef72a2-9eb9-40a4-9a4a-ef7941ba973d" providerId="ADAL" clId="{43522A63-7040-4791-910D-8604AE7A67D6}" dt="2022-04-29T21:58:47.660" v="17890" actId="26606"/>
          <ac:grpSpMkLst>
            <pc:docMk/>
            <pc:sldMk cId="1351383403" sldId="382"/>
            <ac:grpSpMk id="12" creationId="{5D307D92-1B71-4BC9-9CC2-651007D6DFA8}"/>
          </ac:grpSpMkLst>
        </pc:grpChg>
        <pc:grpChg chg="add">
          <ac:chgData name="Cassandra Young" userId="80ef72a2-9eb9-40a4-9a4a-ef7941ba973d" providerId="ADAL" clId="{43522A63-7040-4791-910D-8604AE7A67D6}" dt="2022-04-29T21:58:47.660" v="17890" actId="26606"/>
          <ac:grpSpMkLst>
            <pc:docMk/>
            <pc:sldMk cId="1351383403" sldId="382"/>
            <ac:grpSpMk id="33" creationId="{7A654156-2BF2-421C-9490-638BE7162257}"/>
          </ac:grpSpMkLst>
        </pc:grpChg>
        <pc:grpChg chg="add">
          <ac:chgData name="Cassandra Young" userId="80ef72a2-9eb9-40a4-9a4a-ef7941ba973d" providerId="ADAL" clId="{43522A63-7040-4791-910D-8604AE7A67D6}" dt="2022-04-29T21:58:47.660" v="17890" actId="26606"/>
          <ac:grpSpMkLst>
            <pc:docMk/>
            <pc:sldMk cId="1351383403" sldId="382"/>
            <ac:grpSpMk id="40" creationId="{0E655274-3DE0-4DF9-B537-2873BEFDF0C4}"/>
          </ac:grpSpMkLst>
        </pc:grpChg>
        <pc:grpChg chg="add">
          <ac:chgData name="Cassandra Young" userId="80ef72a2-9eb9-40a4-9a4a-ef7941ba973d" providerId="ADAL" clId="{43522A63-7040-4791-910D-8604AE7A67D6}" dt="2022-04-29T21:58:47.660" v="17890" actId="26606"/>
          <ac:grpSpMkLst>
            <pc:docMk/>
            <pc:sldMk cId="1351383403" sldId="382"/>
            <ac:grpSpMk id="63" creationId="{DE625A4C-E525-4DF0-9380-249F5C8AB10E}"/>
          </ac:grpSpMkLst>
        </pc:grpChg>
        <pc:picChg chg="add del mod ord modCrop">
          <ac:chgData name="Cassandra Young" userId="80ef72a2-9eb9-40a4-9a4a-ef7941ba973d" providerId="ADAL" clId="{43522A63-7040-4791-910D-8604AE7A67D6}" dt="2022-04-29T22:13:45.144" v="17940" actId="478"/>
          <ac:picMkLst>
            <pc:docMk/>
            <pc:sldMk cId="1351383403" sldId="382"/>
            <ac:picMk id="7" creationId="{68AEAA42-DB38-4164-9CA4-523D5EEC2CF4}"/>
          </ac:picMkLst>
        </pc:picChg>
        <pc:picChg chg="add mod modCrop">
          <ac:chgData name="Cassandra Young" userId="80ef72a2-9eb9-40a4-9a4a-ef7941ba973d" providerId="ADAL" clId="{43522A63-7040-4791-910D-8604AE7A67D6}" dt="2022-05-01T15:47:48.684" v="21367" actId="1076"/>
          <ac:picMkLst>
            <pc:docMk/>
            <pc:sldMk cId="1351383403" sldId="382"/>
            <ac:picMk id="10" creationId="{C9B27F7F-7501-4150-97EF-5BB506F769E2}"/>
          </ac:picMkLst>
        </pc:picChg>
      </pc:sldChg>
      <pc:sldChg chg="add del">
        <pc:chgData name="Cassandra Young" userId="80ef72a2-9eb9-40a4-9a4a-ef7941ba973d" providerId="ADAL" clId="{43522A63-7040-4791-910D-8604AE7A67D6}" dt="2022-04-28T19:16:32.647" v="16092" actId="2890"/>
        <pc:sldMkLst>
          <pc:docMk/>
          <pc:sldMk cId="2859110377" sldId="382"/>
        </pc:sldMkLst>
      </pc:sldChg>
      <pc:sldChg chg="addSp delSp modSp add mod">
        <pc:chgData name="Cassandra Young" userId="80ef72a2-9eb9-40a4-9a4a-ef7941ba973d" providerId="ADAL" clId="{43522A63-7040-4791-910D-8604AE7A67D6}" dt="2022-04-29T22:02:06.971" v="17917" actId="1076"/>
        <pc:sldMkLst>
          <pc:docMk/>
          <pc:sldMk cId="1907492292" sldId="383"/>
        </pc:sldMkLst>
        <pc:spChg chg="mod">
          <ac:chgData name="Cassandra Young" userId="80ef72a2-9eb9-40a4-9a4a-ef7941ba973d" providerId="ADAL" clId="{43522A63-7040-4791-910D-8604AE7A67D6}" dt="2022-04-29T22:01:54.321" v="17914" actId="26606"/>
          <ac:spMkLst>
            <pc:docMk/>
            <pc:sldMk cId="1907492292" sldId="383"/>
            <ac:spMk id="2" creationId="{B563CB66-1680-485A-904D-F1E79ED0CFCF}"/>
          </ac:spMkLst>
        </pc:spChg>
        <pc:spChg chg="mod">
          <ac:chgData name="Cassandra Young" userId="80ef72a2-9eb9-40a4-9a4a-ef7941ba973d" providerId="ADAL" clId="{43522A63-7040-4791-910D-8604AE7A67D6}" dt="2022-04-29T22:01:54.321" v="17914" actId="26606"/>
          <ac:spMkLst>
            <pc:docMk/>
            <pc:sldMk cId="1907492292" sldId="383"/>
            <ac:spMk id="4" creationId="{6FB17DF5-AC0D-4CA8-8832-7A0F59F79659}"/>
          </ac:spMkLst>
        </pc:spChg>
        <pc:spChg chg="mod">
          <ac:chgData name="Cassandra Young" userId="80ef72a2-9eb9-40a4-9a4a-ef7941ba973d" providerId="ADAL" clId="{43522A63-7040-4791-910D-8604AE7A67D6}" dt="2022-04-29T22:01:54.321" v="17914" actId="26606"/>
          <ac:spMkLst>
            <pc:docMk/>
            <pc:sldMk cId="1907492292" sldId="383"/>
            <ac:spMk id="5" creationId="{4A6830C8-161D-4AA4-883C-D166BC9E8ECB}"/>
          </ac:spMkLst>
        </pc:spChg>
        <pc:spChg chg="mod">
          <ac:chgData name="Cassandra Young" userId="80ef72a2-9eb9-40a4-9a4a-ef7941ba973d" providerId="ADAL" clId="{43522A63-7040-4791-910D-8604AE7A67D6}" dt="2022-04-29T22:01:54.321" v="17914" actId="26606"/>
          <ac:spMkLst>
            <pc:docMk/>
            <pc:sldMk cId="1907492292" sldId="383"/>
            <ac:spMk id="6" creationId="{1807046C-1E74-4F0D-ADE4-3D47E618A4CF}"/>
          </ac:spMkLst>
        </pc:spChg>
        <pc:spChg chg="add del mod">
          <ac:chgData name="Cassandra Young" userId="80ef72a2-9eb9-40a4-9a4a-ef7941ba973d" providerId="ADAL" clId="{43522A63-7040-4791-910D-8604AE7A67D6}" dt="2022-04-29T22:01:15.900" v="17909" actId="478"/>
          <ac:spMkLst>
            <pc:docMk/>
            <pc:sldMk cId="1907492292" sldId="383"/>
            <ac:spMk id="9" creationId="{C61BF5DD-C40B-4BEF-840B-8B6A93570475}"/>
          </ac:spMkLst>
        </pc:spChg>
        <pc:spChg chg="del">
          <ac:chgData name="Cassandra Young" userId="80ef72a2-9eb9-40a4-9a4a-ef7941ba973d" providerId="ADAL" clId="{43522A63-7040-4791-910D-8604AE7A67D6}" dt="2022-04-29T22:01:54.321" v="17914" actId="26606"/>
          <ac:spMkLst>
            <pc:docMk/>
            <pc:sldMk cId="1907492292" sldId="383"/>
            <ac:spMk id="38" creationId="{D7861870-6A8E-4DDD-8DE2-909CFFBD3AF8}"/>
          </ac:spMkLst>
        </pc:spChg>
        <pc:spChg chg="del">
          <ac:chgData name="Cassandra Young" userId="80ef72a2-9eb9-40a4-9a4a-ef7941ba973d" providerId="ADAL" clId="{43522A63-7040-4791-910D-8604AE7A67D6}" dt="2022-04-29T22:01:54.321" v="17914" actId="26606"/>
          <ac:spMkLst>
            <pc:docMk/>
            <pc:sldMk cId="1907492292" sldId="383"/>
            <ac:spMk id="61" creationId="{636734CA-7DEB-4ADB-B824-0E93650EADF9}"/>
          </ac:spMkLst>
        </pc:spChg>
        <pc:spChg chg="add">
          <ac:chgData name="Cassandra Young" userId="80ef72a2-9eb9-40a4-9a4a-ef7941ba973d" providerId="ADAL" clId="{43522A63-7040-4791-910D-8604AE7A67D6}" dt="2022-04-29T22:01:54.321" v="17914" actId="26606"/>
          <ac:spMkLst>
            <pc:docMk/>
            <pc:sldMk cId="1907492292" sldId="383"/>
            <ac:spMk id="96" creationId="{3D6BC48A-DD39-411F-88AC-88C1DE34B91F}"/>
          </ac:spMkLst>
        </pc:spChg>
        <pc:spChg chg="add">
          <ac:chgData name="Cassandra Young" userId="80ef72a2-9eb9-40a4-9a4a-ef7941ba973d" providerId="ADAL" clId="{43522A63-7040-4791-910D-8604AE7A67D6}" dt="2022-04-29T22:01:54.321" v="17914" actId="26606"/>
          <ac:spMkLst>
            <pc:docMk/>
            <pc:sldMk cId="1907492292" sldId="383"/>
            <ac:spMk id="124" creationId="{ABBD6975-1535-4031-BC3B-61A2EFB56B9D}"/>
          </ac:spMkLst>
        </pc:spChg>
        <pc:grpChg chg="del">
          <ac:chgData name="Cassandra Young" userId="80ef72a2-9eb9-40a4-9a4a-ef7941ba973d" providerId="ADAL" clId="{43522A63-7040-4791-910D-8604AE7A67D6}" dt="2022-04-29T22:01:54.321" v="17914" actId="26606"/>
          <ac:grpSpMkLst>
            <pc:docMk/>
            <pc:sldMk cId="1907492292" sldId="383"/>
            <ac:grpSpMk id="12" creationId="{5D307D92-1B71-4BC9-9CC2-651007D6DFA8}"/>
          </ac:grpSpMkLst>
        </pc:grpChg>
        <pc:grpChg chg="del">
          <ac:chgData name="Cassandra Young" userId="80ef72a2-9eb9-40a4-9a4a-ef7941ba973d" providerId="ADAL" clId="{43522A63-7040-4791-910D-8604AE7A67D6}" dt="2022-04-29T22:01:54.321" v="17914" actId="26606"/>
          <ac:grpSpMkLst>
            <pc:docMk/>
            <pc:sldMk cId="1907492292" sldId="383"/>
            <ac:grpSpMk id="33" creationId="{7A654156-2BF2-421C-9490-638BE7162257}"/>
          </ac:grpSpMkLst>
        </pc:grpChg>
        <pc:grpChg chg="del">
          <ac:chgData name="Cassandra Young" userId="80ef72a2-9eb9-40a4-9a4a-ef7941ba973d" providerId="ADAL" clId="{43522A63-7040-4791-910D-8604AE7A67D6}" dt="2022-04-29T22:01:54.321" v="17914" actId="26606"/>
          <ac:grpSpMkLst>
            <pc:docMk/>
            <pc:sldMk cId="1907492292" sldId="383"/>
            <ac:grpSpMk id="40" creationId="{0E655274-3DE0-4DF9-B537-2873BEFDF0C4}"/>
          </ac:grpSpMkLst>
        </pc:grpChg>
        <pc:grpChg chg="del">
          <ac:chgData name="Cassandra Young" userId="80ef72a2-9eb9-40a4-9a4a-ef7941ba973d" providerId="ADAL" clId="{43522A63-7040-4791-910D-8604AE7A67D6}" dt="2022-04-29T22:01:54.321" v="17914" actId="26606"/>
          <ac:grpSpMkLst>
            <pc:docMk/>
            <pc:sldMk cId="1907492292" sldId="383"/>
            <ac:grpSpMk id="63" creationId="{DE625A4C-E525-4DF0-9380-249F5C8AB10E}"/>
          </ac:grpSpMkLst>
        </pc:grpChg>
        <pc:grpChg chg="add">
          <ac:chgData name="Cassandra Young" userId="80ef72a2-9eb9-40a4-9a4a-ef7941ba973d" providerId="ADAL" clId="{43522A63-7040-4791-910D-8604AE7A67D6}" dt="2022-04-29T22:01:54.321" v="17914" actId="26606"/>
          <ac:grpSpMkLst>
            <pc:docMk/>
            <pc:sldMk cId="1907492292" sldId="383"/>
            <ac:grpSpMk id="70" creationId="{5D307D92-1B71-4BC9-9CC2-651007D6DFA8}"/>
          </ac:grpSpMkLst>
        </pc:grpChg>
        <pc:grpChg chg="add">
          <ac:chgData name="Cassandra Young" userId="80ef72a2-9eb9-40a4-9a4a-ef7941ba973d" providerId="ADAL" clId="{43522A63-7040-4791-910D-8604AE7A67D6}" dt="2022-04-29T22:01:54.321" v="17914" actId="26606"/>
          <ac:grpSpMkLst>
            <pc:docMk/>
            <pc:sldMk cId="1907492292" sldId="383"/>
            <ac:grpSpMk id="91" creationId="{7A654156-2BF2-421C-9490-638BE7162257}"/>
          </ac:grpSpMkLst>
        </pc:grpChg>
        <pc:grpChg chg="add">
          <ac:chgData name="Cassandra Young" userId="80ef72a2-9eb9-40a4-9a4a-ef7941ba973d" providerId="ADAL" clId="{43522A63-7040-4791-910D-8604AE7A67D6}" dt="2022-04-29T22:01:54.321" v="17914" actId="26606"/>
          <ac:grpSpMkLst>
            <pc:docMk/>
            <pc:sldMk cId="1907492292" sldId="383"/>
            <ac:grpSpMk id="98" creationId="{236BF14C-33A6-4526-81E8-962D8DC048D1}"/>
          </ac:grpSpMkLst>
        </pc:grpChg>
        <pc:grpChg chg="add">
          <ac:chgData name="Cassandra Young" userId="80ef72a2-9eb9-40a4-9a4a-ef7941ba973d" providerId="ADAL" clId="{43522A63-7040-4791-910D-8604AE7A67D6}" dt="2022-04-29T22:01:54.321" v="17914" actId="26606"/>
          <ac:grpSpMkLst>
            <pc:docMk/>
            <pc:sldMk cId="1907492292" sldId="383"/>
            <ac:grpSpMk id="119" creationId="{77C1BCE2-5D9F-4FC6-B359-66DA1623AE95}"/>
          </ac:grpSpMkLst>
        </pc:grpChg>
        <pc:picChg chg="add mod modCrop">
          <ac:chgData name="Cassandra Young" userId="80ef72a2-9eb9-40a4-9a4a-ef7941ba973d" providerId="ADAL" clId="{43522A63-7040-4791-910D-8604AE7A67D6}" dt="2022-04-29T22:02:06.971" v="17917" actId="1076"/>
          <ac:picMkLst>
            <pc:docMk/>
            <pc:sldMk cId="1907492292" sldId="383"/>
            <ac:picMk id="3" creationId="{BACB6A3B-D54E-478B-B34E-B8CB4DA5F3B4}"/>
          </ac:picMkLst>
        </pc:picChg>
        <pc:picChg chg="del">
          <ac:chgData name="Cassandra Young" userId="80ef72a2-9eb9-40a4-9a4a-ef7941ba973d" providerId="ADAL" clId="{43522A63-7040-4791-910D-8604AE7A67D6}" dt="2022-04-29T22:00:55.302" v="17906" actId="478"/>
          <ac:picMkLst>
            <pc:docMk/>
            <pc:sldMk cId="1907492292" sldId="383"/>
            <ac:picMk id="7" creationId="{68AEAA42-DB38-4164-9CA4-523D5EEC2CF4}"/>
          </ac:picMkLst>
        </pc:picChg>
      </pc:sldChg>
      <pc:sldChg chg="modSp new add del mod">
        <pc:chgData name="Cassandra Young" userId="80ef72a2-9eb9-40a4-9a4a-ef7941ba973d" providerId="ADAL" clId="{43522A63-7040-4791-910D-8604AE7A67D6}" dt="2022-05-01T15:44:22.691" v="21341" actId="6549"/>
        <pc:sldMkLst>
          <pc:docMk/>
          <pc:sldMk cId="603400851" sldId="384"/>
        </pc:sldMkLst>
        <pc:spChg chg="mod">
          <ac:chgData name="Cassandra Young" userId="80ef72a2-9eb9-40a4-9a4a-ef7941ba973d" providerId="ADAL" clId="{43522A63-7040-4791-910D-8604AE7A67D6}" dt="2022-05-01T15:44:22.691" v="21341" actId="6549"/>
          <ac:spMkLst>
            <pc:docMk/>
            <pc:sldMk cId="603400851" sldId="384"/>
            <ac:spMk id="2" creationId="{7909BDE1-B28D-4EE7-A7E7-B1C179448BA9}"/>
          </ac:spMkLst>
        </pc:spChg>
        <pc:spChg chg="mod">
          <ac:chgData name="Cassandra Young" userId="80ef72a2-9eb9-40a4-9a4a-ef7941ba973d" providerId="ADAL" clId="{43522A63-7040-4791-910D-8604AE7A67D6}" dt="2022-05-01T15:35:55.904" v="21191" actId="20577"/>
          <ac:spMkLst>
            <pc:docMk/>
            <pc:sldMk cId="603400851" sldId="384"/>
            <ac:spMk id="3" creationId="{A21DB1E5-5202-400C-AEBE-434A706C2738}"/>
          </ac:spMkLst>
        </pc:spChg>
      </pc:sldChg>
      <pc:sldChg chg="addSp delSp modSp add mod setBg">
        <pc:chgData name="Cassandra Young" userId="80ef72a2-9eb9-40a4-9a4a-ef7941ba973d" providerId="ADAL" clId="{43522A63-7040-4791-910D-8604AE7A67D6}" dt="2022-05-01T03:03:22.429" v="19009" actId="255"/>
        <pc:sldMkLst>
          <pc:docMk/>
          <pc:sldMk cId="98831302" sldId="385"/>
        </pc:sldMkLst>
        <pc:spChg chg="mod ord">
          <ac:chgData name="Cassandra Young" userId="80ef72a2-9eb9-40a4-9a4a-ef7941ba973d" providerId="ADAL" clId="{43522A63-7040-4791-910D-8604AE7A67D6}" dt="2022-05-01T03:03:22.429" v="19009" actId="255"/>
          <ac:spMkLst>
            <pc:docMk/>
            <pc:sldMk cId="98831302" sldId="385"/>
            <ac:spMk id="2" creationId="{C53B37CE-E276-493F-B9E1-662723B6A993}"/>
          </ac:spMkLst>
        </pc:spChg>
        <pc:spChg chg="del mod">
          <ac:chgData name="Cassandra Young" userId="80ef72a2-9eb9-40a4-9a4a-ef7941ba973d" providerId="ADAL" clId="{43522A63-7040-4791-910D-8604AE7A67D6}" dt="2022-05-01T02:56:57.466" v="18983"/>
          <ac:spMkLst>
            <pc:docMk/>
            <pc:sldMk cId="98831302" sldId="385"/>
            <ac:spMk id="3" creationId="{0A060B81-4EA3-4EEF-BD53-8814FF82B662}"/>
          </ac:spMkLst>
        </pc:spChg>
        <pc:spChg chg="mod">
          <ac:chgData name="Cassandra Young" userId="80ef72a2-9eb9-40a4-9a4a-ef7941ba973d" providerId="ADAL" clId="{43522A63-7040-4791-910D-8604AE7A67D6}" dt="2022-05-01T03:01:14.598" v="19000" actId="20577"/>
          <ac:spMkLst>
            <pc:docMk/>
            <pc:sldMk cId="98831302" sldId="385"/>
            <ac:spMk id="4" creationId="{2F2641A1-7872-499D-BAFB-F39D517D8D10}"/>
          </ac:spMkLst>
        </pc:spChg>
        <pc:spChg chg="mod ord">
          <ac:chgData name="Cassandra Young" userId="80ef72a2-9eb9-40a4-9a4a-ef7941ba973d" providerId="ADAL" clId="{43522A63-7040-4791-910D-8604AE7A67D6}" dt="2022-05-01T02:59:44.829" v="18996" actId="26606"/>
          <ac:spMkLst>
            <pc:docMk/>
            <pc:sldMk cId="98831302" sldId="385"/>
            <ac:spMk id="5" creationId="{00614CB9-D951-4256-85E4-10A0B16A1981}"/>
          </ac:spMkLst>
        </pc:spChg>
        <pc:spChg chg="mod">
          <ac:chgData name="Cassandra Young" userId="80ef72a2-9eb9-40a4-9a4a-ef7941ba973d" providerId="ADAL" clId="{43522A63-7040-4791-910D-8604AE7A67D6}" dt="2022-05-01T02:59:44.829" v="18996" actId="26606"/>
          <ac:spMkLst>
            <pc:docMk/>
            <pc:sldMk cId="98831302" sldId="385"/>
            <ac:spMk id="6" creationId="{A3D976C8-E9C4-4978-95C3-6EEFEDFCB0FF}"/>
          </ac:spMkLst>
        </pc:spChg>
        <pc:spChg chg="add">
          <ac:chgData name="Cassandra Young" userId="80ef72a2-9eb9-40a4-9a4a-ef7941ba973d" providerId="ADAL" clId="{43522A63-7040-4791-910D-8604AE7A67D6}" dt="2022-05-01T02:59:44.829" v="18996" actId="26606"/>
          <ac:spMkLst>
            <pc:docMk/>
            <pc:sldMk cId="98831302" sldId="385"/>
            <ac:spMk id="40" creationId="{345C9634-7D3C-48EC-AA22-7A7FF980BB2E}"/>
          </ac:spMkLst>
        </pc:spChg>
        <pc:spChg chg="add">
          <ac:chgData name="Cassandra Young" userId="80ef72a2-9eb9-40a4-9a4a-ef7941ba973d" providerId="ADAL" clId="{43522A63-7040-4791-910D-8604AE7A67D6}" dt="2022-05-01T02:59:44.829" v="18996" actId="26606"/>
          <ac:spMkLst>
            <pc:docMk/>
            <pc:sldMk cId="98831302" sldId="385"/>
            <ac:spMk id="63" creationId="{F0B09244-A283-48D0-82EF-2CD9173A82E9}"/>
          </ac:spMkLst>
        </pc:spChg>
        <pc:grpChg chg="add">
          <ac:chgData name="Cassandra Young" userId="80ef72a2-9eb9-40a4-9a4a-ef7941ba973d" providerId="ADAL" clId="{43522A63-7040-4791-910D-8604AE7A67D6}" dt="2022-05-01T02:59:44.829" v="18996" actId="26606"/>
          <ac:grpSpMkLst>
            <pc:docMk/>
            <pc:sldMk cId="98831302" sldId="385"/>
            <ac:grpSpMk id="14" creationId="{FF9D0F52-A24D-4B06-9C0A-493C51340638}"/>
          </ac:grpSpMkLst>
        </pc:grpChg>
        <pc:grpChg chg="add">
          <ac:chgData name="Cassandra Young" userId="80ef72a2-9eb9-40a4-9a4a-ef7941ba973d" providerId="ADAL" clId="{43522A63-7040-4791-910D-8604AE7A67D6}" dt="2022-05-01T02:59:44.829" v="18996" actId="26606"/>
          <ac:grpSpMkLst>
            <pc:docMk/>
            <pc:sldMk cId="98831302" sldId="385"/>
            <ac:grpSpMk id="35" creationId="{EA356136-B39C-4532-A689-FC555326A4F3}"/>
          </ac:grpSpMkLst>
        </pc:grpChg>
        <pc:grpChg chg="add">
          <ac:chgData name="Cassandra Young" userId="80ef72a2-9eb9-40a4-9a4a-ef7941ba973d" providerId="ADAL" clId="{43522A63-7040-4791-910D-8604AE7A67D6}" dt="2022-05-01T02:59:44.829" v="18996" actId="26606"/>
          <ac:grpSpMkLst>
            <pc:docMk/>
            <pc:sldMk cId="98831302" sldId="385"/>
            <ac:grpSpMk id="42" creationId="{EE524304-F717-4199-A2D3-2758BDA70322}"/>
          </ac:grpSpMkLst>
        </pc:grpChg>
        <pc:grpChg chg="add">
          <ac:chgData name="Cassandra Young" userId="80ef72a2-9eb9-40a4-9a4a-ef7941ba973d" providerId="ADAL" clId="{43522A63-7040-4791-910D-8604AE7A67D6}" dt="2022-05-01T02:59:44.829" v="18996" actId="26606"/>
          <ac:grpSpMkLst>
            <pc:docMk/>
            <pc:sldMk cId="98831302" sldId="385"/>
            <ac:grpSpMk id="65" creationId="{CCFB664E-EAFD-4E20-A007-67E97652F939}"/>
          </ac:grpSpMkLst>
        </pc:grpChg>
        <pc:picChg chg="add mod modCrop">
          <ac:chgData name="Cassandra Young" userId="80ef72a2-9eb9-40a4-9a4a-ef7941ba973d" providerId="ADAL" clId="{43522A63-7040-4791-910D-8604AE7A67D6}" dt="2022-05-01T03:01:10.732" v="18999" actId="1076"/>
          <ac:picMkLst>
            <pc:docMk/>
            <pc:sldMk cId="98831302" sldId="385"/>
            <ac:picMk id="7" creationId="{73CAB4C5-D89A-4AFF-A6F4-6BD8800BBB2E}"/>
          </ac:picMkLst>
        </pc:picChg>
        <pc:picChg chg="add mod ord modCrop">
          <ac:chgData name="Cassandra Young" userId="80ef72a2-9eb9-40a4-9a4a-ef7941ba973d" providerId="ADAL" clId="{43522A63-7040-4791-910D-8604AE7A67D6}" dt="2022-05-01T03:03:04.647" v="19006" actId="1076"/>
          <ac:picMkLst>
            <pc:docMk/>
            <pc:sldMk cId="98831302" sldId="385"/>
            <ac:picMk id="9" creationId="{9B528D21-00E3-456C-A349-972B343F89E9}"/>
          </ac:picMkLst>
        </pc:picChg>
      </pc:sldChg>
      <pc:sldChg chg="add del">
        <pc:chgData name="Cassandra Young" userId="80ef72a2-9eb9-40a4-9a4a-ef7941ba973d" providerId="ADAL" clId="{43522A63-7040-4791-910D-8604AE7A67D6}" dt="2022-05-01T03:14:22.075" v="19013" actId="47"/>
        <pc:sldMkLst>
          <pc:docMk/>
          <pc:sldMk cId="836157823" sldId="386"/>
        </pc:sldMkLst>
      </pc:sldChg>
      <pc:sldChg chg="modSp add mod ord">
        <pc:chgData name="Cassandra Young" userId="80ef72a2-9eb9-40a4-9a4a-ef7941ba973d" providerId="ADAL" clId="{43522A63-7040-4791-910D-8604AE7A67D6}" dt="2022-05-01T03:37:58.969" v="19654" actId="20577"/>
        <pc:sldMkLst>
          <pc:docMk/>
          <pc:sldMk cId="2818026397" sldId="386"/>
        </pc:sldMkLst>
        <pc:spChg chg="mod">
          <ac:chgData name="Cassandra Young" userId="80ef72a2-9eb9-40a4-9a4a-ef7941ba973d" providerId="ADAL" clId="{43522A63-7040-4791-910D-8604AE7A67D6}" dt="2022-05-01T03:21:57.058" v="19108" actId="20577"/>
          <ac:spMkLst>
            <pc:docMk/>
            <pc:sldMk cId="2818026397" sldId="386"/>
            <ac:spMk id="2" creationId="{C53B37CE-E276-493F-B9E1-662723B6A993}"/>
          </ac:spMkLst>
        </pc:spChg>
        <pc:spChg chg="mod">
          <ac:chgData name="Cassandra Young" userId="80ef72a2-9eb9-40a4-9a4a-ef7941ba973d" providerId="ADAL" clId="{43522A63-7040-4791-910D-8604AE7A67D6}" dt="2022-05-01T03:37:58.969" v="19654" actId="20577"/>
          <ac:spMkLst>
            <pc:docMk/>
            <pc:sldMk cId="2818026397" sldId="386"/>
            <ac:spMk id="3" creationId="{0A060B81-4EA3-4EEF-BD53-8814FF82B662}"/>
          </ac:spMkLst>
        </pc:spChg>
      </pc:sldChg>
      <pc:sldChg chg="modSp add mod ord">
        <pc:chgData name="Cassandra Young" userId="80ef72a2-9eb9-40a4-9a4a-ef7941ba973d" providerId="ADAL" clId="{43522A63-7040-4791-910D-8604AE7A67D6}" dt="2022-05-01T15:43:48.924" v="21311" actId="20577"/>
        <pc:sldMkLst>
          <pc:docMk/>
          <pc:sldMk cId="3584215583" sldId="387"/>
        </pc:sldMkLst>
        <pc:spChg chg="mod">
          <ac:chgData name="Cassandra Young" userId="80ef72a2-9eb9-40a4-9a4a-ef7941ba973d" providerId="ADAL" clId="{43522A63-7040-4791-910D-8604AE7A67D6}" dt="2022-05-01T15:43:48.924" v="21311" actId="20577"/>
          <ac:spMkLst>
            <pc:docMk/>
            <pc:sldMk cId="3584215583" sldId="387"/>
            <ac:spMk id="2" creationId="{7909BDE1-B28D-4EE7-A7E7-B1C179448BA9}"/>
          </ac:spMkLst>
        </pc:spChg>
        <pc:spChg chg="mod">
          <ac:chgData name="Cassandra Young" userId="80ef72a2-9eb9-40a4-9a4a-ef7941ba973d" providerId="ADAL" clId="{43522A63-7040-4791-910D-8604AE7A67D6}" dt="2022-05-01T15:39:45.234" v="21208" actId="255"/>
          <ac:spMkLst>
            <pc:docMk/>
            <pc:sldMk cId="3584215583" sldId="387"/>
            <ac:spMk id="3" creationId="{A21DB1E5-5202-400C-AEBE-434A706C2738}"/>
          </ac:spMkLst>
        </pc:spChg>
      </pc:sldChg>
      <pc:sldChg chg="modSp add mod ord">
        <pc:chgData name="Cassandra Young" userId="80ef72a2-9eb9-40a4-9a4a-ef7941ba973d" providerId="ADAL" clId="{43522A63-7040-4791-910D-8604AE7A67D6}" dt="2022-05-01T15:43:56.850" v="21314" actId="20577"/>
        <pc:sldMkLst>
          <pc:docMk/>
          <pc:sldMk cId="3607197628" sldId="388"/>
        </pc:sldMkLst>
        <pc:spChg chg="mod">
          <ac:chgData name="Cassandra Young" userId="80ef72a2-9eb9-40a4-9a4a-ef7941ba973d" providerId="ADAL" clId="{43522A63-7040-4791-910D-8604AE7A67D6}" dt="2022-05-01T15:43:56.850" v="21314" actId="20577"/>
          <ac:spMkLst>
            <pc:docMk/>
            <pc:sldMk cId="3607197628" sldId="388"/>
            <ac:spMk id="2" creationId="{7909BDE1-B28D-4EE7-A7E7-B1C179448BA9}"/>
          </ac:spMkLst>
        </pc:spChg>
        <pc:spChg chg="mod">
          <ac:chgData name="Cassandra Young" userId="80ef72a2-9eb9-40a4-9a4a-ef7941ba973d" providerId="ADAL" clId="{43522A63-7040-4791-910D-8604AE7A67D6}" dt="2022-05-01T15:41:45.624" v="21285" actId="20577"/>
          <ac:spMkLst>
            <pc:docMk/>
            <pc:sldMk cId="3607197628" sldId="388"/>
            <ac:spMk id="3" creationId="{A21DB1E5-5202-400C-AEBE-434A706C2738}"/>
          </ac:spMkLst>
        </pc:spChg>
      </pc:sldChg>
      <pc:sldChg chg="modSp add del mod">
        <pc:chgData name="Cassandra Young" userId="80ef72a2-9eb9-40a4-9a4a-ef7941ba973d" providerId="ADAL" clId="{43522A63-7040-4791-910D-8604AE7A67D6}" dt="2022-05-01T15:53:11.930" v="21439" actId="47"/>
        <pc:sldMkLst>
          <pc:docMk/>
          <pc:sldMk cId="69387794" sldId="389"/>
        </pc:sldMkLst>
        <pc:spChg chg="mod">
          <ac:chgData name="Cassandra Young" userId="80ef72a2-9eb9-40a4-9a4a-ef7941ba973d" providerId="ADAL" clId="{43522A63-7040-4791-910D-8604AE7A67D6}" dt="2022-05-01T05:52:49.268" v="19800" actId="20577"/>
          <ac:spMkLst>
            <pc:docMk/>
            <pc:sldMk cId="69387794" sldId="389"/>
            <ac:spMk id="2" creationId="{7909BDE1-B28D-4EE7-A7E7-B1C179448BA9}"/>
          </ac:spMkLst>
        </pc:spChg>
        <pc:spChg chg="mod">
          <ac:chgData name="Cassandra Young" userId="80ef72a2-9eb9-40a4-9a4a-ef7941ba973d" providerId="ADAL" clId="{43522A63-7040-4791-910D-8604AE7A67D6}" dt="2022-05-01T05:59:17.663" v="19848" actId="20577"/>
          <ac:spMkLst>
            <pc:docMk/>
            <pc:sldMk cId="69387794" sldId="389"/>
            <ac:spMk id="3" creationId="{A21DB1E5-5202-400C-AEBE-434A706C2738}"/>
          </ac:spMkLst>
        </pc:spChg>
      </pc:sldChg>
      <pc:sldChg chg="new del">
        <pc:chgData name="Cassandra Young" userId="80ef72a2-9eb9-40a4-9a4a-ef7941ba973d" providerId="ADAL" clId="{43522A63-7040-4791-910D-8604AE7A67D6}" dt="2022-05-01T13:58:11.575" v="19858" actId="47"/>
        <pc:sldMkLst>
          <pc:docMk/>
          <pc:sldMk cId="669509559" sldId="390"/>
        </pc:sldMkLst>
      </pc:sldChg>
      <pc:sldChg chg="addSp delSp modSp add mod">
        <pc:chgData name="Cassandra Young" userId="80ef72a2-9eb9-40a4-9a4a-ef7941ba973d" providerId="ADAL" clId="{43522A63-7040-4791-910D-8604AE7A67D6}" dt="2022-05-01T14:57:50.351" v="20506" actId="1076"/>
        <pc:sldMkLst>
          <pc:docMk/>
          <pc:sldMk cId="2132594122" sldId="390"/>
        </pc:sldMkLst>
        <pc:spChg chg="del mod">
          <ac:chgData name="Cassandra Young" userId="80ef72a2-9eb9-40a4-9a4a-ef7941ba973d" providerId="ADAL" clId="{43522A63-7040-4791-910D-8604AE7A67D6}" dt="2022-05-01T13:58:22.341" v="19861"/>
          <ac:spMkLst>
            <pc:docMk/>
            <pc:sldMk cId="2132594122" sldId="390"/>
            <ac:spMk id="8" creationId="{0143FAD9-F4C8-4C36-BD6A-2E1B4F066E63}"/>
          </ac:spMkLst>
        </pc:spChg>
        <pc:spChg chg="add mod">
          <ac:chgData name="Cassandra Young" userId="80ef72a2-9eb9-40a4-9a4a-ef7941ba973d" providerId="ADAL" clId="{43522A63-7040-4791-910D-8604AE7A67D6}" dt="2022-05-01T14:17:44.201" v="19965" actId="20577"/>
          <ac:spMkLst>
            <pc:docMk/>
            <pc:sldMk cId="2132594122" sldId="390"/>
            <ac:spMk id="9" creationId="{EF931101-D486-4176-8F9E-16AB060412AC}"/>
          </ac:spMkLst>
        </pc:spChg>
        <pc:picChg chg="add mod modCrop">
          <ac:chgData name="Cassandra Young" userId="80ef72a2-9eb9-40a4-9a4a-ef7941ba973d" providerId="ADAL" clId="{43522A63-7040-4791-910D-8604AE7A67D6}" dt="2022-05-01T14:57:50.351" v="20506" actId="1076"/>
          <ac:picMkLst>
            <pc:docMk/>
            <pc:sldMk cId="2132594122" sldId="390"/>
            <ac:picMk id="3" creationId="{9EFC790F-E02A-41B1-9B9E-206F08C4BDDA}"/>
          </ac:picMkLst>
        </pc:picChg>
      </pc:sldChg>
      <pc:sldChg chg="addSp delSp modSp add mod setBg">
        <pc:chgData name="Cassandra Young" userId="80ef72a2-9eb9-40a4-9a4a-ef7941ba973d" providerId="ADAL" clId="{43522A63-7040-4791-910D-8604AE7A67D6}" dt="2022-05-01T14:13:41.740" v="19917" actId="1076"/>
        <pc:sldMkLst>
          <pc:docMk/>
          <pc:sldMk cId="3598029108" sldId="391"/>
        </pc:sldMkLst>
        <pc:spChg chg="mod">
          <ac:chgData name="Cassandra Young" userId="80ef72a2-9eb9-40a4-9a4a-ef7941ba973d" providerId="ADAL" clId="{43522A63-7040-4791-910D-8604AE7A67D6}" dt="2022-05-01T14:09:14.011" v="19884" actId="26606"/>
          <ac:spMkLst>
            <pc:docMk/>
            <pc:sldMk cId="3598029108" sldId="391"/>
            <ac:spMk id="2" creationId="{362D4C27-BF4E-48B6-80D0-E030DFB189C6}"/>
          </ac:spMkLst>
        </pc:spChg>
        <pc:spChg chg="mod">
          <ac:chgData name="Cassandra Young" userId="80ef72a2-9eb9-40a4-9a4a-ef7941ba973d" providerId="ADAL" clId="{43522A63-7040-4791-910D-8604AE7A67D6}" dt="2022-05-01T14:09:14.011" v="19884" actId="26606"/>
          <ac:spMkLst>
            <pc:docMk/>
            <pc:sldMk cId="3598029108" sldId="391"/>
            <ac:spMk id="5" creationId="{B68F6313-E9AB-4F2C-8FE0-F108B555C100}"/>
          </ac:spMkLst>
        </pc:spChg>
        <pc:spChg chg="mod ord">
          <ac:chgData name="Cassandra Young" userId="80ef72a2-9eb9-40a4-9a4a-ef7941ba973d" providerId="ADAL" clId="{43522A63-7040-4791-910D-8604AE7A67D6}" dt="2022-05-01T14:09:14.011" v="19884" actId="26606"/>
          <ac:spMkLst>
            <pc:docMk/>
            <pc:sldMk cId="3598029108" sldId="391"/>
            <ac:spMk id="6" creationId="{DE1F60F0-F675-4DE9-8C3C-72E9F0128619}"/>
          </ac:spMkLst>
        </pc:spChg>
        <pc:spChg chg="mod">
          <ac:chgData name="Cassandra Young" userId="80ef72a2-9eb9-40a4-9a4a-ef7941ba973d" providerId="ADAL" clId="{43522A63-7040-4791-910D-8604AE7A67D6}" dt="2022-05-01T14:09:14.011" v="19884" actId="26606"/>
          <ac:spMkLst>
            <pc:docMk/>
            <pc:sldMk cId="3598029108" sldId="391"/>
            <ac:spMk id="7" creationId="{3856493C-A0DE-467D-B195-D5AC65ED6E46}"/>
          </ac:spMkLst>
        </pc:spChg>
        <pc:spChg chg="add del mod">
          <ac:chgData name="Cassandra Young" userId="80ef72a2-9eb9-40a4-9a4a-ef7941ba973d" providerId="ADAL" clId="{43522A63-7040-4791-910D-8604AE7A67D6}" dt="2022-05-01T14:08:10.693" v="19874"/>
          <ac:spMkLst>
            <pc:docMk/>
            <pc:sldMk cId="3598029108" sldId="391"/>
            <ac:spMk id="8" creationId="{F2EC6708-BBCE-4BE4-A869-026AE6AD0B7C}"/>
          </ac:spMkLst>
        </pc:spChg>
        <pc:spChg chg="add del">
          <ac:chgData name="Cassandra Young" userId="80ef72a2-9eb9-40a4-9a4a-ef7941ba973d" providerId="ADAL" clId="{43522A63-7040-4791-910D-8604AE7A67D6}" dt="2022-05-01T14:09:14.011" v="19884" actId="26606"/>
          <ac:spMkLst>
            <pc:docMk/>
            <pc:sldMk cId="3598029108" sldId="391"/>
            <ac:spMk id="12" creationId="{3BB289F6-2579-4B0A-AB81-4ADF80E8CA5B}"/>
          </ac:spMkLst>
        </pc:spChg>
        <pc:spChg chg="add del">
          <ac:chgData name="Cassandra Young" userId="80ef72a2-9eb9-40a4-9a4a-ef7941ba973d" providerId="ADAL" clId="{43522A63-7040-4791-910D-8604AE7A67D6}" dt="2022-05-01T14:09:03.042" v="19882" actId="26606"/>
          <ac:spMkLst>
            <pc:docMk/>
            <pc:sldMk cId="3598029108" sldId="391"/>
            <ac:spMk id="14" creationId="{2DFAFD2B-7768-128D-97D5-681A39AF2D22}"/>
          </ac:spMkLst>
        </pc:spChg>
        <pc:spChg chg="add del">
          <ac:chgData name="Cassandra Young" userId="80ef72a2-9eb9-40a4-9a4a-ef7941ba973d" providerId="ADAL" clId="{43522A63-7040-4791-910D-8604AE7A67D6}" dt="2022-05-01T14:09:03.042" v="19882" actId="26606"/>
          <ac:spMkLst>
            <pc:docMk/>
            <pc:sldMk cId="3598029108" sldId="391"/>
            <ac:spMk id="17" creationId="{B60B5995-5863-433A-BD78-B159F305FD8F}"/>
          </ac:spMkLst>
        </pc:spChg>
        <pc:spChg chg="add del">
          <ac:chgData name="Cassandra Young" userId="80ef72a2-9eb9-40a4-9a4a-ef7941ba973d" providerId="ADAL" clId="{43522A63-7040-4791-910D-8604AE7A67D6}" dt="2022-05-01T14:09:03.042" v="19882" actId="26606"/>
          <ac:spMkLst>
            <pc:docMk/>
            <pc:sldMk cId="3598029108" sldId="391"/>
            <ac:spMk id="42" creationId="{E972DE0D-2E53-4159-ABD3-C601524262C2}"/>
          </ac:spMkLst>
        </pc:spChg>
        <pc:spChg chg="add del">
          <ac:chgData name="Cassandra Young" userId="80ef72a2-9eb9-40a4-9a4a-ef7941ba973d" providerId="ADAL" clId="{43522A63-7040-4791-910D-8604AE7A67D6}" dt="2022-05-01T14:09:14.011" v="19884" actId="26606"/>
          <ac:spMkLst>
            <pc:docMk/>
            <pc:sldMk cId="3598029108" sldId="391"/>
            <ac:spMk id="64" creationId="{1684D8A9-C157-C534-A8A5-8804FEFC3CA8}"/>
          </ac:spMkLst>
        </pc:spChg>
        <pc:spChg chg="add del mod">
          <ac:chgData name="Cassandra Young" userId="80ef72a2-9eb9-40a4-9a4a-ef7941ba973d" providerId="ADAL" clId="{43522A63-7040-4791-910D-8604AE7A67D6}" dt="2022-05-01T14:09:58.609" v="19886"/>
          <ac:spMkLst>
            <pc:docMk/>
            <pc:sldMk cId="3598029108" sldId="391"/>
            <ac:spMk id="65" creationId="{B8337C92-1D47-4CE1-B043-099DF519BE6F}"/>
          </ac:spMkLst>
        </pc:spChg>
        <pc:spChg chg="add mod">
          <ac:chgData name="Cassandra Young" userId="80ef72a2-9eb9-40a4-9a4a-ef7941ba973d" providerId="ADAL" clId="{43522A63-7040-4791-910D-8604AE7A67D6}" dt="2022-05-01T14:13:41.740" v="19917" actId="1076"/>
          <ac:spMkLst>
            <pc:docMk/>
            <pc:sldMk cId="3598029108" sldId="391"/>
            <ac:spMk id="67" creationId="{C5CD9E35-F2CC-4617-8B6A-D9729A256B3D}"/>
          </ac:spMkLst>
        </pc:spChg>
        <pc:grpChg chg="add del">
          <ac:chgData name="Cassandra Young" userId="80ef72a2-9eb9-40a4-9a4a-ef7941ba973d" providerId="ADAL" clId="{43522A63-7040-4791-910D-8604AE7A67D6}" dt="2022-05-01T14:09:14.011" v="19884" actId="26606"/>
          <ac:grpSpMkLst>
            <pc:docMk/>
            <pc:sldMk cId="3598029108" sldId="391"/>
            <ac:grpSpMk id="13" creationId="{6451D0C5-BBAF-47ED-8621-598CBB735F00}"/>
          </ac:grpSpMkLst>
        </pc:grpChg>
        <pc:grpChg chg="add del">
          <ac:chgData name="Cassandra Young" userId="80ef72a2-9eb9-40a4-9a4a-ef7941ba973d" providerId="ADAL" clId="{43522A63-7040-4791-910D-8604AE7A67D6}" dt="2022-05-01T14:09:03.042" v="19882" actId="26606"/>
          <ac:grpSpMkLst>
            <pc:docMk/>
            <pc:sldMk cId="3598029108" sldId="391"/>
            <ac:grpSpMk id="19" creationId="{CB83A1FE-CD2B-4685-8958-324103F588B9}"/>
          </ac:grpSpMkLst>
        </pc:grpChg>
        <pc:grpChg chg="add del">
          <ac:chgData name="Cassandra Young" userId="80ef72a2-9eb9-40a4-9a4a-ef7941ba973d" providerId="ADAL" clId="{43522A63-7040-4791-910D-8604AE7A67D6}" dt="2022-05-01T14:09:14.011" v="19884" actId="26606"/>
          <ac:grpSpMkLst>
            <pc:docMk/>
            <pc:sldMk cId="3598029108" sldId="391"/>
            <ac:grpSpMk id="63" creationId="{E5090D55-CFA2-47BE-8203-C776D6F35F64}"/>
          </ac:grpSpMkLst>
        </pc:grpChg>
        <pc:picChg chg="del">
          <ac:chgData name="Cassandra Young" userId="80ef72a2-9eb9-40a4-9a4a-ef7941ba973d" providerId="ADAL" clId="{43522A63-7040-4791-910D-8604AE7A67D6}" dt="2022-05-01T14:08:08.482" v="19873" actId="478"/>
          <ac:picMkLst>
            <pc:docMk/>
            <pc:sldMk cId="3598029108" sldId="391"/>
            <ac:picMk id="3" creationId="{9EFC790F-E02A-41B1-9B9E-206F08C4BDDA}"/>
          </ac:picMkLst>
        </pc:picChg>
        <pc:picChg chg="add del mod">
          <ac:chgData name="Cassandra Young" userId="80ef72a2-9eb9-40a4-9a4a-ef7941ba973d" providerId="ADAL" clId="{43522A63-7040-4791-910D-8604AE7A67D6}" dt="2022-05-01T14:09:54.459" v="19885" actId="478"/>
          <ac:picMkLst>
            <pc:docMk/>
            <pc:sldMk cId="3598029108" sldId="391"/>
            <ac:picMk id="10" creationId="{42697138-1ADB-4578-B865-1AD487FF307C}"/>
          </ac:picMkLst>
        </pc:picChg>
        <pc:picChg chg="add mod">
          <ac:chgData name="Cassandra Young" userId="80ef72a2-9eb9-40a4-9a4a-ef7941ba973d" providerId="ADAL" clId="{43522A63-7040-4791-910D-8604AE7A67D6}" dt="2022-05-01T14:10:26.706" v="19892" actId="1036"/>
          <ac:picMkLst>
            <pc:docMk/>
            <pc:sldMk cId="3598029108" sldId="391"/>
            <ac:picMk id="66" creationId="{3B0CFECC-41F5-4D6F-A92F-A7AB6DA01DC5}"/>
          </ac:picMkLst>
        </pc:picChg>
      </pc:sldChg>
      <pc:sldChg chg="add del">
        <pc:chgData name="Cassandra Young" userId="80ef72a2-9eb9-40a4-9a4a-ef7941ba973d" providerId="ADAL" clId="{43522A63-7040-4791-910D-8604AE7A67D6}" dt="2022-05-01T16:30:40.492" v="21838" actId="47"/>
        <pc:sldMkLst>
          <pc:docMk/>
          <pc:sldMk cId="1072131008" sldId="392"/>
        </pc:sldMkLst>
      </pc:sldChg>
      <pc:sldChg chg="addSp delSp modSp add mod ord">
        <pc:chgData name="Cassandra Young" userId="80ef72a2-9eb9-40a4-9a4a-ef7941ba973d" providerId="ADAL" clId="{43522A63-7040-4791-910D-8604AE7A67D6}" dt="2022-05-01T16:31:57.355" v="21846"/>
        <pc:sldMkLst>
          <pc:docMk/>
          <pc:sldMk cId="3941231525" sldId="393"/>
        </pc:sldMkLst>
        <pc:spChg chg="mod">
          <ac:chgData name="Cassandra Young" userId="80ef72a2-9eb9-40a4-9a4a-ef7941ba973d" providerId="ADAL" clId="{43522A63-7040-4791-910D-8604AE7A67D6}" dt="2022-05-01T16:05:31.779" v="21745" actId="20577"/>
          <ac:spMkLst>
            <pc:docMk/>
            <pc:sldMk cId="3941231525" sldId="393"/>
            <ac:spMk id="2" creationId="{6DC94B31-B557-4614-9C75-7CAB34B2AB1B}"/>
          </ac:spMkLst>
        </pc:spChg>
        <pc:spChg chg="mod">
          <ac:chgData name="Cassandra Young" userId="80ef72a2-9eb9-40a4-9a4a-ef7941ba973d" providerId="ADAL" clId="{43522A63-7040-4791-910D-8604AE7A67D6}" dt="2022-05-01T15:17:22.190" v="20933" actId="20577"/>
          <ac:spMkLst>
            <pc:docMk/>
            <pc:sldMk cId="3941231525" sldId="393"/>
            <ac:spMk id="3" creationId="{0CB4F4F8-6BF2-4FCB-BD52-7A1D74B93EED}"/>
          </ac:spMkLst>
        </pc:spChg>
        <pc:graphicFrameChg chg="add del mod">
          <ac:chgData name="Cassandra Young" userId="80ef72a2-9eb9-40a4-9a4a-ef7941ba973d" providerId="ADAL" clId="{43522A63-7040-4791-910D-8604AE7A67D6}" dt="2022-05-01T15:16:18.155" v="20834"/>
          <ac:graphicFrameMkLst>
            <pc:docMk/>
            <pc:sldMk cId="3941231525" sldId="393"/>
            <ac:graphicFrameMk id="7" creationId="{990435D5-C353-4CB9-A9C0-B7BF9EED15B5}"/>
          </ac:graphicFrameMkLst>
        </pc:graphicFrameChg>
      </pc:sldChg>
      <pc:sldChg chg="modSp add mod ord">
        <pc:chgData name="Cassandra Young" userId="80ef72a2-9eb9-40a4-9a4a-ef7941ba973d" providerId="ADAL" clId="{43522A63-7040-4791-910D-8604AE7A67D6}" dt="2022-05-01T15:20:32.007" v="21030" actId="14826"/>
        <pc:sldMkLst>
          <pc:docMk/>
          <pc:sldMk cId="1845526418" sldId="394"/>
        </pc:sldMkLst>
        <pc:spChg chg="mod">
          <ac:chgData name="Cassandra Young" userId="80ef72a2-9eb9-40a4-9a4a-ef7941ba973d" providerId="ADAL" clId="{43522A63-7040-4791-910D-8604AE7A67D6}" dt="2022-05-01T15:18:33.206" v="20997" actId="20577"/>
          <ac:spMkLst>
            <pc:docMk/>
            <pc:sldMk cId="1845526418" sldId="394"/>
            <ac:spMk id="7" creationId="{DC9566C0-81A0-4256-86B1-42BBFD2EDD87}"/>
          </ac:spMkLst>
        </pc:spChg>
        <pc:spChg chg="mod">
          <ac:chgData name="Cassandra Young" userId="80ef72a2-9eb9-40a4-9a4a-ef7941ba973d" providerId="ADAL" clId="{43522A63-7040-4791-910D-8604AE7A67D6}" dt="2022-05-01T15:19:19.154" v="21029" actId="27636"/>
          <ac:spMkLst>
            <pc:docMk/>
            <pc:sldMk cId="1845526418" sldId="394"/>
            <ac:spMk id="8" creationId="{74791595-4191-4B28-BCA0-CE01F495C02B}"/>
          </ac:spMkLst>
        </pc:spChg>
        <pc:picChg chg="mod">
          <ac:chgData name="Cassandra Young" userId="80ef72a2-9eb9-40a4-9a4a-ef7941ba973d" providerId="ADAL" clId="{43522A63-7040-4791-910D-8604AE7A67D6}" dt="2022-05-01T15:20:32.007" v="21030" actId="14826"/>
          <ac:picMkLst>
            <pc:docMk/>
            <pc:sldMk cId="1845526418" sldId="394"/>
            <ac:picMk id="10" creationId="{6C8F8137-7DC4-4384-3102-8A080BFB534E}"/>
          </ac:picMkLst>
        </pc:picChg>
      </pc:sldChg>
      <pc:sldChg chg="new del">
        <pc:chgData name="Cassandra Young" userId="80ef72a2-9eb9-40a4-9a4a-ef7941ba973d" providerId="ADAL" clId="{43522A63-7040-4791-910D-8604AE7A67D6}" dt="2022-05-01T15:17:52.613" v="20935" actId="47"/>
        <pc:sldMkLst>
          <pc:docMk/>
          <pc:sldMk cId="3145891722" sldId="394"/>
        </pc:sldMkLst>
      </pc:sldChg>
      <pc:sldChg chg="new del">
        <pc:chgData name="Cassandra Young" userId="80ef72a2-9eb9-40a4-9a4a-ef7941ba973d" providerId="ADAL" clId="{43522A63-7040-4791-910D-8604AE7A67D6}" dt="2022-05-01T15:20:40.262" v="21032" actId="47"/>
        <pc:sldMkLst>
          <pc:docMk/>
          <pc:sldMk cId="2937294236" sldId="395"/>
        </pc:sldMkLst>
      </pc:sldChg>
      <pc:sldChg chg="modSp add ord">
        <pc:chgData name="Cassandra Young" userId="80ef72a2-9eb9-40a4-9a4a-ef7941ba973d" providerId="ADAL" clId="{43522A63-7040-4791-910D-8604AE7A67D6}" dt="2022-05-01T15:22:17.711" v="21066" actId="14826"/>
        <pc:sldMkLst>
          <pc:docMk/>
          <pc:sldMk cId="4012895611" sldId="395"/>
        </pc:sldMkLst>
        <pc:spChg chg="mod">
          <ac:chgData name="Cassandra Young" userId="80ef72a2-9eb9-40a4-9a4a-ef7941ba973d" providerId="ADAL" clId="{43522A63-7040-4791-910D-8604AE7A67D6}" dt="2022-05-01T15:21:19.886" v="21065" actId="20577"/>
          <ac:spMkLst>
            <pc:docMk/>
            <pc:sldMk cId="4012895611" sldId="395"/>
            <ac:spMk id="7" creationId="{DC9566C0-81A0-4256-86B1-42BBFD2EDD87}"/>
          </ac:spMkLst>
        </pc:spChg>
        <pc:picChg chg="mod">
          <ac:chgData name="Cassandra Young" userId="80ef72a2-9eb9-40a4-9a4a-ef7941ba973d" providerId="ADAL" clId="{43522A63-7040-4791-910D-8604AE7A67D6}" dt="2022-05-01T15:22:17.711" v="21066" actId="14826"/>
          <ac:picMkLst>
            <pc:docMk/>
            <pc:sldMk cId="4012895611" sldId="395"/>
            <ac:picMk id="10" creationId="{6C8F8137-7DC4-4384-3102-8A080BFB534E}"/>
          </ac:picMkLst>
        </pc:picChg>
      </pc:sldChg>
      <pc:sldChg chg="modSp add mod">
        <pc:chgData name="Cassandra Young" userId="80ef72a2-9eb9-40a4-9a4a-ef7941ba973d" providerId="ADAL" clId="{43522A63-7040-4791-910D-8604AE7A67D6}" dt="2022-05-01T15:45:54.381" v="21364" actId="207"/>
        <pc:sldMkLst>
          <pc:docMk/>
          <pc:sldMk cId="1468583994" sldId="396"/>
        </pc:sldMkLst>
        <pc:spChg chg="mod">
          <ac:chgData name="Cassandra Young" userId="80ef72a2-9eb9-40a4-9a4a-ef7941ba973d" providerId="ADAL" clId="{43522A63-7040-4791-910D-8604AE7A67D6}" dt="2022-05-01T15:44:49.815" v="21351" actId="20577"/>
          <ac:spMkLst>
            <pc:docMk/>
            <pc:sldMk cId="1468583994" sldId="396"/>
            <ac:spMk id="2" creationId="{7909BDE1-B28D-4EE7-A7E7-B1C179448BA9}"/>
          </ac:spMkLst>
        </pc:spChg>
        <pc:spChg chg="mod">
          <ac:chgData name="Cassandra Young" userId="80ef72a2-9eb9-40a4-9a4a-ef7941ba973d" providerId="ADAL" clId="{43522A63-7040-4791-910D-8604AE7A67D6}" dt="2022-05-01T15:45:54.381" v="21364" actId="207"/>
          <ac:spMkLst>
            <pc:docMk/>
            <pc:sldMk cId="1468583994" sldId="396"/>
            <ac:spMk id="3" creationId="{A21DB1E5-5202-400C-AEBE-434A706C2738}"/>
          </ac:spMkLst>
        </pc:spChg>
      </pc:sldChg>
      <pc:sldChg chg="addSp delSp modSp add del mod modClrScheme chgLayout">
        <pc:chgData name="Cassandra Young" userId="80ef72a2-9eb9-40a4-9a4a-ef7941ba973d" providerId="ADAL" clId="{43522A63-7040-4791-910D-8604AE7A67D6}" dt="2022-05-01T15:25:11.593" v="21081" actId="47"/>
        <pc:sldMkLst>
          <pc:docMk/>
          <pc:sldMk cId="2929458975" sldId="396"/>
        </pc:sldMkLst>
        <pc:spChg chg="mod ord">
          <ac:chgData name="Cassandra Young" userId="80ef72a2-9eb9-40a4-9a4a-ef7941ba973d" providerId="ADAL" clId="{43522A63-7040-4791-910D-8604AE7A67D6}" dt="2022-05-01T15:24:57.662" v="21080" actId="700"/>
          <ac:spMkLst>
            <pc:docMk/>
            <pc:sldMk cId="2929458975" sldId="396"/>
            <ac:spMk id="2" creationId="{C53B37CE-E276-493F-B9E1-662723B6A993}"/>
          </ac:spMkLst>
        </pc:spChg>
        <pc:spChg chg="del mod ord">
          <ac:chgData name="Cassandra Young" userId="80ef72a2-9eb9-40a4-9a4a-ef7941ba973d" providerId="ADAL" clId="{43522A63-7040-4791-910D-8604AE7A67D6}" dt="2022-05-01T15:24:57.662" v="21080" actId="700"/>
          <ac:spMkLst>
            <pc:docMk/>
            <pc:sldMk cId="2929458975" sldId="396"/>
            <ac:spMk id="3" creationId="{0A060B81-4EA3-4EEF-BD53-8814FF82B662}"/>
          </ac:spMkLst>
        </pc:spChg>
        <pc:spChg chg="mod ord">
          <ac:chgData name="Cassandra Young" userId="80ef72a2-9eb9-40a4-9a4a-ef7941ba973d" providerId="ADAL" clId="{43522A63-7040-4791-910D-8604AE7A67D6}" dt="2022-05-01T15:24:57.662" v="21080" actId="700"/>
          <ac:spMkLst>
            <pc:docMk/>
            <pc:sldMk cId="2929458975" sldId="396"/>
            <ac:spMk id="4" creationId="{2F2641A1-7872-499D-BAFB-F39D517D8D10}"/>
          </ac:spMkLst>
        </pc:spChg>
        <pc:spChg chg="mod ord">
          <ac:chgData name="Cassandra Young" userId="80ef72a2-9eb9-40a4-9a4a-ef7941ba973d" providerId="ADAL" clId="{43522A63-7040-4791-910D-8604AE7A67D6}" dt="2022-05-01T15:24:57.662" v="21080" actId="700"/>
          <ac:spMkLst>
            <pc:docMk/>
            <pc:sldMk cId="2929458975" sldId="396"/>
            <ac:spMk id="5" creationId="{00614CB9-D951-4256-85E4-10A0B16A1981}"/>
          </ac:spMkLst>
        </pc:spChg>
        <pc:spChg chg="mod ord">
          <ac:chgData name="Cassandra Young" userId="80ef72a2-9eb9-40a4-9a4a-ef7941ba973d" providerId="ADAL" clId="{43522A63-7040-4791-910D-8604AE7A67D6}" dt="2022-05-01T15:24:57.662" v="21080" actId="700"/>
          <ac:spMkLst>
            <pc:docMk/>
            <pc:sldMk cId="2929458975" sldId="396"/>
            <ac:spMk id="6" creationId="{A3D976C8-E9C4-4978-95C3-6EEFEDFCB0FF}"/>
          </ac:spMkLst>
        </pc:spChg>
        <pc:spChg chg="add mod ord">
          <ac:chgData name="Cassandra Young" userId="80ef72a2-9eb9-40a4-9a4a-ef7941ba973d" providerId="ADAL" clId="{43522A63-7040-4791-910D-8604AE7A67D6}" dt="2022-05-01T15:24:57.662" v="21080" actId="700"/>
          <ac:spMkLst>
            <pc:docMk/>
            <pc:sldMk cId="2929458975" sldId="396"/>
            <ac:spMk id="7" creationId="{3832F6A6-0D0B-4155-B17E-AD11A1A913D5}"/>
          </ac:spMkLst>
        </pc:spChg>
      </pc:sldChg>
      <pc:sldChg chg="modSp add mod">
        <pc:chgData name="Cassandra Young" userId="80ef72a2-9eb9-40a4-9a4a-ef7941ba973d" providerId="ADAL" clId="{43522A63-7040-4791-910D-8604AE7A67D6}" dt="2022-05-01T15:53:39.177" v="21464" actId="6549"/>
        <pc:sldMkLst>
          <pc:docMk/>
          <pc:sldMk cId="3888176760" sldId="397"/>
        </pc:sldMkLst>
        <pc:spChg chg="mod">
          <ac:chgData name="Cassandra Young" userId="80ef72a2-9eb9-40a4-9a4a-ef7941ba973d" providerId="ADAL" clId="{43522A63-7040-4791-910D-8604AE7A67D6}" dt="2022-05-01T15:53:39.177" v="21464" actId="6549"/>
          <ac:spMkLst>
            <pc:docMk/>
            <pc:sldMk cId="3888176760" sldId="397"/>
            <ac:spMk id="2" creationId="{7909BDE1-B28D-4EE7-A7E7-B1C179448BA9}"/>
          </ac:spMkLst>
        </pc:spChg>
        <pc:spChg chg="mod">
          <ac:chgData name="Cassandra Young" userId="80ef72a2-9eb9-40a4-9a4a-ef7941ba973d" providerId="ADAL" clId="{43522A63-7040-4791-910D-8604AE7A67D6}" dt="2022-05-01T15:52:25.514" v="21438" actId="207"/>
          <ac:spMkLst>
            <pc:docMk/>
            <pc:sldMk cId="3888176760" sldId="397"/>
            <ac:spMk id="3" creationId="{A21DB1E5-5202-400C-AEBE-434A706C2738}"/>
          </ac:spMkLst>
        </pc:spChg>
      </pc:sldChg>
      <pc:sldChg chg="modSp add mod">
        <pc:chgData name="Cassandra Young" userId="80ef72a2-9eb9-40a4-9a4a-ef7941ba973d" providerId="ADAL" clId="{43522A63-7040-4791-910D-8604AE7A67D6}" dt="2022-05-01T15:57:47.239" v="21548" actId="20577"/>
        <pc:sldMkLst>
          <pc:docMk/>
          <pc:sldMk cId="2800106354" sldId="398"/>
        </pc:sldMkLst>
        <pc:spChg chg="mod">
          <ac:chgData name="Cassandra Young" userId="80ef72a2-9eb9-40a4-9a4a-ef7941ba973d" providerId="ADAL" clId="{43522A63-7040-4791-910D-8604AE7A67D6}" dt="2022-05-01T15:53:31.177" v="21463" actId="20577"/>
          <ac:spMkLst>
            <pc:docMk/>
            <pc:sldMk cId="2800106354" sldId="398"/>
            <ac:spMk id="2" creationId="{7909BDE1-B28D-4EE7-A7E7-B1C179448BA9}"/>
          </ac:spMkLst>
        </pc:spChg>
        <pc:spChg chg="mod">
          <ac:chgData name="Cassandra Young" userId="80ef72a2-9eb9-40a4-9a4a-ef7941ba973d" providerId="ADAL" clId="{43522A63-7040-4791-910D-8604AE7A67D6}" dt="2022-05-01T15:57:47.239" v="21548" actId="20577"/>
          <ac:spMkLst>
            <pc:docMk/>
            <pc:sldMk cId="2800106354" sldId="398"/>
            <ac:spMk id="3" creationId="{A21DB1E5-5202-400C-AEBE-434A706C2738}"/>
          </ac:spMkLst>
        </pc:spChg>
      </pc:sldChg>
      <pc:sldChg chg="add ord">
        <pc:chgData name="Cassandra Young" userId="80ef72a2-9eb9-40a4-9a4a-ef7941ba973d" providerId="ADAL" clId="{43522A63-7040-4791-910D-8604AE7A67D6}" dt="2022-05-01T16:31:12.014" v="21841"/>
        <pc:sldMkLst>
          <pc:docMk/>
          <pc:sldMk cId="4046911217" sldId="399"/>
        </pc:sldMkLst>
      </pc:sldChg>
      <pc:sldChg chg="addSp delSp modSp add mod setBg">
        <pc:chgData name="Cassandra Young" userId="80ef72a2-9eb9-40a4-9a4a-ef7941ba973d" providerId="ADAL" clId="{43522A63-7040-4791-910D-8604AE7A67D6}" dt="2022-05-01T16:33:50.876" v="21854" actId="255"/>
        <pc:sldMkLst>
          <pc:docMk/>
          <pc:sldMk cId="1448608841" sldId="400"/>
        </pc:sldMkLst>
        <pc:spChg chg="mod ord">
          <ac:chgData name="Cassandra Young" userId="80ef72a2-9eb9-40a4-9a4a-ef7941ba973d" providerId="ADAL" clId="{43522A63-7040-4791-910D-8604AE7A67D6}" dt="2022-05-01T16:33:50.876" v="21854" actId="255"/>
          <ac:spMkLst>
            <pc:docMk/>
            <pc:sldMk cId="1448608841" sldId="400"/>
            <ac:spMk id="2" creationId="{6DC94B31-B557-4614-9C75-7CAB34B2AB1B}"/>
          </ac:spMkLst>
        </pc:spChg>
        <pc:spChg chg="del">
          <ac:chgData name="Cassandra Young" userId="80ef72a2-9eb9-40a4-9a4a-ef7941ba973d" providerId="ADAL" clId="{43522A63-7040-4791-910D-8604AE7A67D6}" dt="2022-05-01T16:33:22.811" v="21848"/>
          <ac:spMkLst>
            <pc:docMk/>
            <pc:sldMk cId="1448608841" sldId="400"/>
            <ac:spMk id="3" creationId="{0CB4F4F8-6BF2-4FCB-BD52-7A1D74B93EED}"/>
          </ac:spMkLst>
        </pc:spChg>
        <pc:spChg chg="mod">
          <ac:chgData name="Cassandra Young" userId="80ef72a2-9eb9-40a4-9a4a-ef7941ba973d" providerId="ADAL" clId="{43522A63-7040-4791-910D-8604AE7A67D6}" dt="2022-05-01T16:33:26.738" v="21850" actId="26606"/>
          <ac:spMkLst>
            <pc:docMk/>
            <pc:sldMk cId="1448608841" sldId="400"/>
            <ac:spMk id="4" creationId="{D8D77FA1-6F56-4A6D-86AF-08A525F0D47E}"/>
          </ac:spMkLst>
        </pc:spChg>
        <pc:spChg chg="mod ord">
          <ac:chgData name="Cassandra Young" userId="80ef72a2-9eb9-40a4-9a4a-ef7941ba973d" providerId="ADAL" clId="{43522A63-7040-4791-910D-8604AE7A67D6}" dt="2022-05-01T16:33:26.738" v="21850" actId="26606"/>
          <ac:spMkLst>
            <pc:docMk/>
            <pc:sldMk cId="1448608841" sldId="400"/>
            <ac:spMk id="5" creationId="{031D7EC6-0F2C-468F-8519-6D2BAEA26A45}"/>
          </ac:spMkLst>
        </pc:spChg>
        <pc:spChg chg="mod">
          <ac:chgData name="Cassandra Young" userId="80ef72a2-9eb9-40a4-9a4a-ef7941ba973d" providerId="ADAL" clId="{43522A63-7040-4791-910D-8604AE7A67D6}" dt="2022-05-01T16:33:26.738" v="21850" actId="26606"/>
          <ac:spMkLst>
            <pc:docMk/>
            <pc:sldMk cId="1448608841" sldId="400"/>
            <ac:spMk id="6" creationId="{DBAAD2F0-8E00-4D9C-A55C-79A7AA9623DE}"/>
          </ac:spMkLst>
        </pc:spChg>
        <pc:spChg chg="add">
          <ac:chgData name="Cassandra Young" userId="80ef72a2-9eb9-40a4-9a4a-ef7941ba973d" providerId="ADAL" clId="{43522A63-7040-4791-910D-8604AE7A67D6}" dt="2022-05-01T16:33:26.738" v="21850" actId="26606"/>
          <ac:spMkLst>
            <pc:docMk/>
            <pc:sldMk cId="1448608841" sldId="400"/>
            <ac:spMk id="40" creationId="{D7861870-6A8E-4DDD-8DE2-909CFFBD3AF8}"/>
          </ac:spMkLst>
        </pc:spChg>
        <pc:spChg chg="add">
          <ac:chgData name="Cassandra Young" userId="80ef72a2-9eb9-40a4-9a4a-ef7941ba973d" providerId="ADAL" clId="{43522A63-7040-4791-910D-8604AE7A67D6}" dt="2022-05-01T16:33:26.738" v="21850" actId="26606"/>
          <ac:spMkLst>
            <pc:docMk/>
            <pc:sldMk cId="1448608841" sldId="400"/>
            <ac:spMk id="63" creationId="{636734CA-7DEB-4ADB-B824-0E93650EADF9}"/>
          </ac:spMkLst>
        </pc:spChg>
        <pc:grpChg chg="add">
          <ac:chgData name="Cassandra Young" userId="80ef72a2-9eb9-40a4-9a4a-ef7941ba973d" providerId="ADAL" clId="{43522A63-7040-4791-910D-8604AE7A67D6}" dt="2022-05-01T16:33:26.738" v="21850" actId="26606"/>
          <ac:grpSpMkLst>
            <pc:docMk/>
            <pc:sldMk cId="1448608841" sldId="400"/>
            <ac:grpSpMk id="14" creationId="{5D307D92-1B71-4BC9-9CC2-651007D6DFA8}"/>
          </ac:grpSpMkLst>
        </pc:grpChg>
        <pc:grpChg chg="add">
          <ac:chgData name="Cassandra Young" userId="80ef72a2-9eb9-40a4-9a4a-ef7941ba973d" providerId="ADAL" clId="{43522A63-7040-4791-910D-8604AE7A67D6}" dt="2022-05-01T16:33:26.738" v="21850" actId="26606"/>
          <ac:grpSpMkLst>
            <pc:docMk/>
            <pc:sldMk cId="1448608841" sldId="400"/>
            <ac:grpSpMk id="35" creationId="{7A654156-2BF2-421C-9490-638BE7162257}"/>
          </ac:grpSpMkLst>
        </pc:grpChg>
        <pc:grpChg chg="add">
          <ac:chgData name="Cassandra Young" userId="80ef72a2-9eb9-40a4-9a4a-ef7941ba973d" providerId="ADAL" clId="{43522A63-7040-4791-910D-8604AE7A67D6}" dt="2022-05-01T16:33:26.738" v="21850" actId="26606"/>
          <ac:grpSpMkLst>
            <pc:docMk/>
            <pc:sldMk cId="1448608841" sldId="400"/>
            <ac:grpSpMk id="42" creationId="{0E655274-3DE0-4DF9-B537-2873BEFDF0C4}"/>
          </ac:grpSpMkLst>
        </pc:grpChg>
        <pc:grpChg chg="add">
          <ac:chgData name="Cassandra Young" userId="80ef72a2-9eb9-40a4-9a4a-ef7941ba973d" providerId="ADAL" clId="{43522A63-7040-4791-910D-8604AE7A67D6}" dt="2022-05-01T16:33:26.738" v="21850" actId="26606"/>
          <ac:grpSpMkLst>
            <pc:docMk/>
            <pc:sldMk cId="1448608841" sldId="400"/>
            <ac:grpSpMk id="65" creationId="{DE625A4C-E525-4DF0-9380-249F5C8AB10E}"/>
          </ac:grpSpMkLst>
        </pc:grpChg>
        <pc:picChg chg="add mod">
          <ac:chgData name="Cassandra Young" userId="80ef72a2-9eb9-40a4-9a4a-ef7941ba973d" providerId="ADAL" clId="{43522A63-7040-4791-910D-8604AE7A67D6}" dt="2022-05-01T16:33:33.590" v="21852" actId="14100"/>
          <ac:picMkLst>
            <pc:docMk/>
            <pc:sldMk cId="1448608841" sldId="400"/>
            <ac:picMk id="9" creationId="{4C26CC02-F9C7-48BA-A408-9244FB474B78}"/>
          </ac:picMkLst>
        </pc:picChg>
      </pc:sldChg>
      <pc:sldChg chg="modSp add mod ord">
        <pc:chgData name="Cassandra Young" userId="80ef72a2-9eb9-40a4-9a4a-ef7941ba973d" providerId="ADAL" clId="{43522A63-7040-4791-910D-8604AE7A67D6}" dt="2022-05-01T16:44:18.575" v="22876" actId="20577"/>
        <pc:sldMkLst>
          <pc:docMk/>
          <pc:sldMk cId="2789448333" sldId="401"/>
        </pc:sldMkLst>
        <pc:spChg chg="mod">
          <ac:chgData name="Cassandra Young" userId="80ef72a2-9eb9-40a4-9a4a-ef7941ba973d" providerId="ADAL" clId="{43522A63-7040-4791-910D-8604AE7A67D6}" dt="2022-05-01T16:44:18.575" v="22876" actId="20577"/>
          <ac:spMkLst>
            <pc:docMk/>
            <pc:sldMk cId="2789448333" sldId="401"/>
            <ac:spMk id="3" creationId="{0CB4F4F8-6BF2-4FCB-BD52-7A1D74B93EED}"/>
          </ac:spMkLst>
        </pc:spChg>
      </pc:sldChg>
      <pc:sldChg chg="new del">
        <pc:chgData name="Cassandra Young" userId="80ef72a2-9eb9-40a4-9a4a-ef7941ba973d" providerId="ADAL" clId="{43522A63-7040-4791-910D-8604AE7A67D6}" dt="2022-05-01T17:38:33.716" v="22894" actId="47"/>
        <pc:sldMkLst>
          <pc:docMk/>
          <pc:sldMk cId="1105243899" sldId="402"/>
        </pc:sldMkLst>
      </pc:sldChg>
      <pc:sldChg chg="modSp add mod ord">
        <pc:chgData name="Cassandra Young" userId="80ef72a2-9eb9-40a4-9a4a-ef7941ba973d" providerId="ADAL" clId="{43522A63-7040-4791-910D-8604AE7A67D6}" dt="2022-05-01T17:43:23.441" v="23057" actId="20577"/>
        <pc:sldMkLst>
          <pc:docMk/>
          <pc:sldMk cId="3932072352" sldId="402"/>
        </pc:sldMkLst>
        <pc:spChg chg="mod">
          <ac:chgData name="Cassandra Young" userId="80ef72a2-9eb9-40a4-9a4a-ef7941ba973d" providerId="ADAL" clId="{43522A63-7040-4791-910D-8604AE7A67D6}" dt="2022-05-01T17:43:23.441" v="23057" actId="20577"/>
          <ac:spMkLst>
            <pc:docMk/>
            <pc:sldMk cId="3932072352" sldId="402"/>
            <ac:spMk id="2" creationId="{6DC94B31-B557-4614-9C75-7CAB34B2AB1B}"/>
          </ac:spMkLst>
        </pc:spChg>
        <pc:spChg chg="mod">
          <ac:chgData name="Cassandra Young" userId="80ef72a2-9eb9-40a4-9a4a-ef7941ba973d" providerId="ADAL" clId="{43522A63-7040-4791-910D-8604AE7A67D6}" dt="2022-05-01T17:43:13.351" v="23033" actId="27636"/>
          <ac:spMkLst>
            <pc:docMk/>
            <pc:sldMk cId="3932072352" sldId="402"/>
            <ac:spMk id="3" creationId="{0CB4F4F8-6BF2-4FCB-BD52-7A1D74B93EED}"/>
          </ac:spMkLst>
        </pc:spChg>
      </pc:sldChg>
      <pc:sldChg chg="modSp add mod ord">
        <pc:chgData name="Cassandra Young" userId="80ef72a2-9eb9-40a4-9a4a-ef7941ba973d" providerId="ADAL" clId="{43522A63-7040-4791-910D-8604AE7A67D6}" dt="2022-05-01T17:50:46.956" v="23186" actId="20577"/>
        <pc:sldMkLst>
          <pc:docMk/>
          <pc:sldMk cId="938782305" sldId="403"/>
        </pc:sldMkLst>
        <pc:spChg chg="mod">
          <ac:chgData name="Cassandra Young" userId="80ef72a2-9eb9-40a4-9a4a-ef7941ba973d" providerId="ADAL" clId="{43522A63-7040-4791-910D-8604AE7A67D6}" dt="2022-05-01T17:48:53.103" v="23158" actId="27636"/>
          <ac:spMkLst>
            <pc:docMk/>
            <pc:sldMk cId="938782305" sldId="403"/>
            <ac:spMk id="2" creationId="{6DC94B31-B557-4614-9C75-7CAB34B2AB1B}"/>
          </ac:spMkLst>
        </pc:spChg>
        <pc:spChg chg="mod">
          <ac:chgData name="Cassandra Young" userId="80ef72a2-9eb9-40a4-9a4a-ef7941ba973d" providerId="ADAL" clId="{43522A63-7040-4791-910D-8604AE7A67D6}" dt="2022-05-01T17:50:46.956" v="23186" actId="20577"/>
          <ac:spMkLst>
            <pc:docMk/>
            <pc:sldMk cId="938782305" sldId="403"/>
            <ac:spMk id="3" creationId="{0CB4F4F8-6BF2-4FCB-BD52-7A1D74B93EED}"/>
          </ac:spMkLst>
        </pc:spChg>
      </pc:sldChg>
      <pc:sldChg chg="modSp add mod">
        <pc:chgData name="Cassandra Young" userId="80ef72a2-9eb9-40a4-9a4a-ef7941ba973d" providerId="ADAL" clId="{43522A63-7040-4791-910D-8604AE7A67D6}" dt="2022-05-01T17:47:36.319" v="23122" actId="20577"/>
        <pc:sldMkLst>
          <pc:docMk/>
          <pc:sldMk cId="3339549299" sldId="404"/>
        </pc:sldMkLst>
        <pc:spChg chg="mod">
          <ac:chgData name="Cassandra Young" userId="80ef72a2-9eb9-40a4-9a4a-ef7941ba973d" providerId="ADAL" clId="{43522A63-7040-4791-910D-8604AE7A67D6}" dt="2022-05-01T17:47:06.911" v="23114" actId="20577"/>
          <ac:spMkLst>
            <pc:docMk/>
            <pc:sldMk cId="3339549299" sldId="404"/>
            <ac:spMk id="2" creationId="{6DC94B31-B557-4614-9C75-7CAB34B2AB1B}"/>
          </ac:spMkLst>
        </pc:spChg>
        <pc:spChg chg="mod">
          <ac:chgData name="Cassandra Young" userId="80ef72a2-9eb9-40a4-9a4a-ef7941ba973d" providerId="ADAL" clId="{43522A63-7040-4791-910D-8604AE7A67D6}" dt="2022-05-01T17:47:36.319" v="23122" actId="20577"/>
          <ac:spMkLst>
            <pc:docMk/>
            <pc:sldMk cId="3339549299" sldId="404"/>
            <ac:spMk id="3" creationId="{0CB4F4F8-6BF2-4FCB-BD52-7A1D74B93EED}"/>
          </ac:spMkLst>
        </pc:spChg>
      </pc:sldChg>
      <pc:sldChg chg="add">
        <pc:chgData name="Cassandra Young" userId="80ef72a2-9eb9-40a4-9a4a-ef7941ba973d" providerId="ADAL" clId="{43522A63-7040-4791-910D-8604AE7A67D6}" dt="2022-05-01T17:48:42.858" v="23125" actId="2890"/>
        <pc:sldMkLst>
          <pc:docMk/>
          <pc:sldMk cId="4016135059" sldId="405"/>
        </pc:sldMkLst>
      </pc:sldChg>
      <pc:sldMasterChg chg="modSldLayout">
        <pc:chgData name="Cassandra Young" userId="80ef72a2-9eb9-40a4-9a4a-ef7941ba973d" providerId="ADAL" clId="{43522A63-7040-4791-910D-8604AE7A67D6}" dt="2022-04-26T17:57:32.959" v="219"/>
        <pc:sldMasterMkLst>
          <pc:docMk/>
          <pc:sldMasterMk cId="2399248648" sldId="2147483718"/>
        </pc:sldMasterMkLst>
        <pc:sldLayoutChg chg="addSp">
          <pc:chgData name="Cassandra Young" userId="80ef72a2-9eb9-40a4-9a4a-ef7941ba973d" providerId="ADAL" clId="{43522A63-7040-4791-910D-8604AE7A67D6}" dt="2022-04-26T17:57:32.959" v="219"/>
          <pc:sldLayoutMkLst>
            <pc:docMk/>
            <pc:sldMasterMk cId="2399248648" sldId="2147483718"/>
            <pc:sldLayoutMk cId="3244743774" sldId="2147483721"/>
          </pc:sldLayoutMkLst>
          <pc:spChg chg="add">
            <ac:chgData name="Cassandra Young" userId="80ef72a2-9eb9-40a4-9a4a-ef7941ba973d" providerId="ADAL" clId="{43522A63-7040-4791-910D-8604AE7A67D6}" dt="2022-04-26T17:57:32.959" v="219"/>
            <ac:spMkLst>
              <pc:docMk/>
              <pc:sldMasterMk cId="2399248648" sldId="2147483718"/>
              <pc:sldLayoutMk cId="3244743774" sldId="2147483721"/>
              <ac:spMk id="31" creationId="{7488F3E1-CDA5-4DB6-9AE2-AD9093EB3039}"/>
            </ac:spMkLst>
          </pc:spChg>
          <pc:spChg chg="add">
            <ac:chgData name="Cassandra Young" userId="80ef72a2-9eb9-40a4-9a4a-ef7941ba973d" providerId="ADAL" clId="{43522A63-7040-4791-910D-8604AE7A67D6}" dt="2022-04-26T17:57:32.959" v="219"/>
            <ac:spMkLst>
              <pc:docMk/>
              <pc:sldMasterMk cId="2399248648" sldId="2147483718"/>
              <pc:sldLayoutMk cId="3244743774" sldId="2147483721"/>
              <ac:spMk id="32" creationId="{5BA354E4-B899-449C-BDCC-A54EB52BBFC6}"/>
            </ac:spMkLst>
          </pc:spChg>
          <pc:spChg chg="add">
            <ac:chgData name="Cassandra Young" userId="80ef72a2-9eb9-40a4-9a4a-ef7941ba973d" providerId="ADAL" clId="{43522A63-7040-4791-910D-8604AE7A67D6}" dt="2022-04-26T17:57:32.959" v="219"/>
            <ac:spMkLst>
              <pc:docMk/>
              <pc:sldMasterMk cId="2399248648" sldId="2147483718"/>
              <pc:sldLayoutMk cId="3244743774" sldId="2147483721"/>
              <ac:spMk id="33" creationId="{D3A8B84B-F912-4A75-982C-B0F56B007DC9}"/>
            </ac:spMkLst>
          </pc:spChg>
          <pc:spChg chg="add">
            <ac:chgData name="Cassandra Young" userId="80ef72a2-9eb9-40a4-9a4a-ef7941ba973d" providerId="ADAL" clId="{43522A63-7040-4791-910D-8604AE7A67D6}" dt="2022-04-26T17:57:32.959" v="219"/>
            <ac:spMkLst>
              <pc:docMk/>
              <pc:sldMasterMk cId="2399248648" sldId="2147483718"/>
              <pc:sldLayoutMk cId="3244743774" sldId="2147483721"/>
              <ac:spMk id="34" creationId="{D8147C1E-2C7C-4CAA-B0D7-9825C8C3248E}"/>
            </ac:spMkLst>
          </pc:spChg>
          <pc:spChg chg="add">
            <ac:chgData name="Cassandra Young" userId="80ef72a2-9eb9-40a4-9a4a-ef7941ba973d" providerId="ADAL" clId="{43522A63-7040-4791-910D-8604AE7A67D6}" dt="2022-04-26T17:57:32.959" v="219"/>
            <ac:spMkLst>
              <pc:docMk/>
              <pc:sldMasterMk cId="2399248648" sldId="2147483718"/>
              <pc:sldLayoutMk cId="3244743774" sldId="2147483721"/>
              <ac:spMk id="35" creationId="{FCEC1427-2280-4AD2-B7C9-88018931A88C}"/>
            </ac:spMkLst>
          </pc:spChg>
          <pc:spChg chg="add">
            <ac:chgData name="Cassandra Young" userId="80ef72a2-9eb9-40a4-9a4a-ef7941ba973d" providerId="ADAL" clId="{43522A63-7040-4791-910D-8604AE7A67D6}" dt="2022-04-26T17:57:32.959" v="219"/>
            <ac:spMkLst>
              <pc:docMk/>
              <pc:sldMasterMk cId="2399248648" sldId="2147483718"/>
              <pc:sldLayoutMk cId="3244743774" sldId="2147483721"/>
              <ac:spMk id="36" creationId="{75D6E3CA-4CA9-4882-99B9-345F3999439F}"/>
            </ac:spMkLst>
          </pc:spChg>
        </pc:sldLayoutChg>
        <pc:sldLayoutChg chg="addSp">
          <pc:chgData name="Cassandra Young" userId="80ef72a2-9eb9-40a4-9a4a-ef7941ba973d" providerId="ADAL" clId="{43522A63-7040-4791-910D-8604AE7A67D6}" dt="2022-04-26T17:57:32.959" v="219"/>
          <pc:sldLayoutMkLst>
            <pc:docMk/>
            <pc:sldMasterMk cId="2399248648" sldId="2147483718"/>
            <pc:sldLayoutMk cId="1217697894" sldId="2147483722"/>
          </pc:sldLayoutMkLst>
          <pc:spChg chg="add">
            <ac:chgData name="Cassandra Young" userId="80ef72a2-9eb9-40a4-9a4a-ef7941ba973d" providerId="ADAL" clId="{43522A63-7040-4791-910D-8604AE7A67D6}" dt="2022-04-26T17:57:32.959" v="219"/>
            <ac:spMkLst>
              <pc:docMk/>
              <pc:sldMasterMk cId="2399248648" sldId="2147483718"/>
              <pc:sldLayoutMk cId="1217697894" sldId="2147483722"/>
              <ac:spMk id="34" creationId="{5C748F78-DC99-4612-91FD-FCF266764DE2}"/>
            </ac:spMkLst>
          </pc:spChg>
          <pc:spChg chg="add">
            <ac:chgData name="Cassandra Young" userId="80ef72a2-9eb9-40a4-9a4a-ef7941ba973d" providerId="ADAL" clId="{43522A63-7040-4791-910D-8604AE7A67D6}" dt="2022-04-26T17:57:32.959" v="219"/>
            <ac:spMkLst>
              <pc:docMk/>
              <pc:sldMasterMk cId="2399248648" sldId="2147483718"/>
              <pc:sldLayoutMk cId="1217697894" sldId="2147483722"/>
              <ac:spMk id="35" creationId="{956C1D12-B2E1-4F16-A9E8-2F7DACFD1622}"/>
            </ac:spMkLst>
          </pc:spChg>
          <pc:spChg chg="add">
            <ac:chgData name="Cassandra Young" userId="80ef72a2-9eb9-40a4-9a4a-ef7941ba973d" providerId="ADAL" clId="{43522A63-7040-4791-910D-8604AE7A67D6}" dt="2022-04-26T17:57:32.959" v="219"/>
            <ac:spMkLst>
              <pc:docMk/>
              <pc:sldMasterMk cId="2399248648" sldId="2147483718"/>
              <pc:sldLayoutMk cId="1217697894" sldId="2147483722"/>
              <ac:spMk id="36" creationId="{5B8C97F7-A559-46C6-9034-4BEF2250B9FB}"/>
            </ac:spMkLst>
          </pc:spChg>
        </pc:sldLayoutChg>
        <pc:sldLayoutChg chg="addSp">
          <pc:chgData name="Cassandra Young" userId="80ef72a2-9eb9-40a4-9a4a-ef7941ba973d" providerId="ADAL" clId="{43522A63-7040-4791-910D-8604AE7A67D6}" dt="2022-04-26T17:57:32.959" v="219"/>
          <pc:sldLayoutMkLst>
            <pc:docMk/>
            <pc:sldMasterMk cId="2399248648" sldId="2147483718"/>
            <pc:sldLayoutMk cId="4215880296" sldId="2147483723"/>
          </pc:sldLayoutMkLst>
          <pc:spChg chg="add">
            <ac:chgData name="Cassandra Young" userId="80ef72a2-9eb9-40a4-9a4a-ef7941ba973d" providerId="ADAL" clId="{43522A63-7040-4791-910D-8604AE7A67D6}" dt="2022-04-26T17:57:32.959" v="219"/>
            <ac:spMkLst>
              <pc:docMk/>
              <pc:sldMasterMk cId="2399248648" sldId="2147483718"/>
              <pc:sldLayoutMk cId="4215880296" sldId="2147483723"/>
              <ac:spMk id="36" creationId="{BACE8EBD-0F0A-4282-98E8-EDD084C32AAB}"/>
            </ac:spMkLst>
          </pc:spChg>
          <pc:spChg chg="add">
            <ac:chgData name="Cassandra Young" userId="80ef72a2-9eb9-40a4-9a4a-ef7941ba973d" providerId="ADAL" clId="{43522A63-7040-4791-910D-8604AE7A67D6}" dt="2022-04-26T17:57:32.959" v="219"/>
            <ac:spMkLst>
              <pc:docMk/>
              <pc:sldMasterMk cId="2399248648" sldId="2147483718"/>
              <pc:sldLayoutMk cId="4215880296" sldId="2147483723"/>
              <ac:spMk id="37" creationId="{8C443C9A-0F09-4C87-AC72-A45897ED53D4}"/>
            </ac:spMkLst>
          </pc:spChg>
          <pc:spChg chg="add">
            <ac:chgData name="Cassandra Young" userId="80ef72a2-9eb9-40a4-9a4a-ef7941ba973d" providerId="ADAL" clId="{43522A63-7040-4791-910D-8604AE7A67D6}" dt="2022-04-26T17:57:32.959" v="219"/>
            <ac:spMkLst>
              <pc:docMk/>
              <pc:sldMasterMk cId="2399248648" sldId="2147483718"/>
              <pc:sldLayoutMk cId="4215880296" sldId="2147483723"/>
              <ac:spMk id="38" creationId="{22AC078A-2D98-40C5-A722-FE4407775F4F}"/>
            </ac:spMkLst>
          </pc:spChg>
        </pc:sldLayoutChg>
      </pc:sldMasterChg>
      <pc:sldMasterChg chg="delSldLayout modSldLayout">
        <pc:chgData name="Cassandra Young" userId="80ef72a2-9eb9-40a4-9a4a-ef7941ba973d" providerId="ADAL" clId="{43522A63-7040-4791-910D-8604AE7A67D6}" dt="2022-05-01T03:15:19.573" v="19036" actId="47"/>
        <pc:sldMasterMkLst>
          <pc:docMk/>
          <pc:sldMasterMk cId="1928646111" sldId="2147483735"/>
        </pc:sldMasterMkLst>
        <pc:sldLayoutChg chg="addSp">
          <pc:chgData name="Cassandra Young" userId="80ef72a2-9eb9-40a4-9a4a-ef7941ba973d" providerId="ADAL" clId="{43522A63-7040-4791-910D-8604AE7A67D6}" dt="2022-04-26T17:57:34.164" v="225"/>
          <pc:sldLayoutMkLst>
            <pc:docMk/>
            <pc:sldMasterMk cId="1928646111" sldId="2147483735"/>
            <pc:sldLayoutMk cId="2729273841" sldId="2147483738"/>
          </pc:sldLayoutMkLst>
          <pc:spChg chg="add">
            <ac:chgData name="Cassandra Young" userId="80ef72a2-9eb9-40a4-9a4a-ef7941ba973d" providerId="ADAL" clId="{43522A63-7040-4791-910D-8604AE7A67D6}" dt="2022-04-26T17:57:34.164" v="225"/>
            <ac:spMkLst>
              <pc:docMk/>
              <pc:sldMasterMk cId="1928646111" sldId="2147483735"/>
              <pc:sldLayoutMk cId="2729273841" sldId="2147483738"/>
              <ac:spMk id="31" creationId="{59A9CF0C-6372-43E7-B505-E7D5045D6834}"/>
            </ac:spMkLst>
          </pc:spChg>
          <pc:spChg chg="add">
            <ac:chgData name="Cassandra Young" userId="80ef72a2-9eb9-40a4-9a4a-ef7941ba973d" providerId="ADAL" clId="{43522A63-7040-4791-910D-8604AE7A67D6}" dt="2022-04-26T17:57:34.164" v="225"/>
            <ac:spMkLst>
              <pc:docMk/>
              <pc:sldMasterMk cId="1928646111" sldId="2147483735"/>
              <pc:sldLayoutMk cId="2729273841" sldId="2147483738"/>
              <ac:spMk id="32" creationId="{72DA8055-429A-4213-81C3-C6C94E9BC6B7}"/>
            </ac:spMkLst>
          </pc:spChg>
          <pc:spChg chg="add">
            <ac:chgData name="Cassandra Young" userId="80ef72a2-9eb9-40a4-9a4a-ef7941ba973d" providerId="ADAL" clId="{43522A63-7040-4791-910D-8604AE7A67D6}" dt="2022-04-26T17:57:34.164" v="225"/>
            <ac:spMkLst>
              <pc:docMk/>
              <pc:sldMasterMk cId="1928646111" sldId="2147483735"/>
              <pc:sldLayoutMk cId="2729273841" sldId="2147483738"/>
              <ac:spMk id="33" creationId="{3C43CE70-2976-400B-B52C-5C35127F058C}"/>
            </ac:spMkLst>
          </pc:spChg>
          <pc:spChg chg="add">
            <ac:chgData name="Cassandra Young" userId="80ef72a2-9eb9-40a4-9a4a-ef7941ba973d" providerId="ADAL" clId="{43522A63-7040-4791-910D-8604AE7A67D6}" dt="2022-04-26T17:57:34.164" v="225"/>
            <ac:spMkLst>
              <pc:docMk/>
              <pc:sldMasterMk cId="1928646111" sldId="2147483735"/>
              <pc:sldLayoutMk cId="2729273841" sldId="2147483738"/>
              <ac:spMk id="34" creationId="{EB7244B6-CFC7-4602-AE32-912056CC4A11}"/>
            </ac:spMkLst>
          </pc:spChg>
          <pc:spChg chg="add">
            <ac:chgData name="Cassandra Young" userId="80ef72a2-9eb9-40a4-9a4a-ef7941ba973d" providerId="ADAL" clId="{43522A63-7040-4791-910D-8604AE7A67D6}" dt="2022-04-26T17:57:34.164" v="225"/>
            <ac:spMkLst>
              <pc:docMk/>
              <pc:sldMasterMk cId="1928646111" sldId="2147483735"/>
              <pc:sldLayoutMk cId="2729273841" sldId="2147483738"/>
              <ac:spMk id="35" creationId="{487193C6-7AC4-4FA4-857E-5977EE6BA179}"/>
            </ac:spMkLst>
          </pc:spChg>
          <pc:spChg chg="add">
            <ac:chgData name="Cassandra Young" userId="80ef72a2-9eb9-40a4-9a4a-ef7941ba973d" providerId="ADAL" clId="{43522A63-7040-4791-910D-8604AE7A67D6}" dt="2022-04-26T17:57:34.164" v="225"/>
            <ac:spMkLst>
              <pc:docMk/>
              <pc:sldMasterMk cId="1928646111" sldId="2147483735"/>
              <pc:sldLayoutMk cId="2729273841" sldId="2147483738"/>
              <ac:spMk id="36" creationId="{9754DC72-594C-4D31-B872-C029F1DC9314}"/>
            </ac:spMkLst>
          </pc:spChg>
        </pc:sldLayoutChg>
        <pc:sldLayoutChg chg="addSp">
          <pc:chgData name="Cassandra Young" userId="80ef72a2-9eb9-40a4-9a4a-ef7941ba973d" providerId="ADAL" clId="{43522A63-7040-4791-910D-8604AE7A67D6}" dt="2022-04-26T17:57:34.164" v="225"/>
          <pc:sldLayoutMkLst>
            <pc:docMk/>
            <pc:sldMasterMk cId="1928646111" sldId="2147483735"/>
            <pc:sldLayoutMk cId="3804980597" sldId="2147483739"/>
          </pc:sldLayoutMkLst>
          <pc:spChg chg="add">
            <ac:chgData name="Cassandra Young" userId="80ef72a2-9eb9-40a4-9a4a-ef7941ba973d" providerId="ADAL" clId="{43522A63-7040-4791-910D-8604AE7A67D6}" dt="2022-04-26T17:57:34.164" v="225"/>
            <ac:spMkLst>
              <pc:docMk/>
              <pc:sldMasterMk cId="1928646111" sldId="2147483735"/>
              <pc:sldLayoutMk cId="3804980597" sldId="2147483739"/>
              <ac:spMk id="34" creationId="{3C40DC62-0413-4422-AFAF-1F64596028BA}"/>
            </ac:spMkLst>
          </pc:spChg>
          <pc:spChg chg="add">
            <ac:chgData name="Cassandra Young" userId="80ef72a2-9eb9-40a4-9a4a-ef7941ba973d" providerId="ADAL" clId="{43522A63-7040-4791-910D-8604AE7A67D6}" dt="2022-04-26T17:57:34.164" v="225"/>
            <ac:spMkLst>
              <pc:docMk/>
              <pc:sldMasterMk cId="1928646111" sldId="2147483735"/>
              <pc:sldLayoutMk cId="3804980597" sldId="2147483739"/>
              <ac:spMk id="35" creationId="{51B3E561-434C-40AE-9733-EE8669354E38}"/>
            </ac:spMkLst>
          </pc:spChg>
          <pc:spChg chg="add">
            <ac:chgData name="Cassandra Young" userId="80ef72a2-9eb9-40a4-9a4a-ef7941ba973d" providerId="ADAL" clId="{43522A63-7040-4791-910D-8604AE7A67D6}" dt="2022-04-26T17:57:34.164" v="225"/>
            <ac:spMkLst>
              <pc:docMk/>
              <pc:sldMasterMk cId="1928646111" sldId="2147483735"/>
              <pc:sldLayoutMk cId="3804980597" sldId="2147483739"/>
              <ac:spMk id="36" creationId="{C7772F5E-C612-43DF-99D3-29AB3DF92CBF}"/>
            </ac:spMkLst>
          </pc:spChg>
        </pc:sldLayoutChg>
        <pc:sldLayoutChg chg="addSp">
          <pc:chgData name="Cassandra Young" userId="80ef72a2-9eb9-40a4-9a4a-ef7941ba973d" providerId="ADAL" clId="{43522A63-7040-4791-910D-8604AE7A67D6}" dt="2022-04-26T17:57:34.164" v="225"/>
          <pc:sldLayoutMkLst>
            <pc:docMk/>
            <pc:sldMasterMk cId="1928646111" sldId="2147483735"/>
            <pc:sldLayoutMk cId="578639095" sldId="2147483740"/>
          </pc:sldLayoutMkLst>
          <pc:spChg chg="add">
            <ac:chgData name="Cassandra Young" userId="80ef72a2-9eb9-40a4-9a4a-ef7941ba973d" providerId="ADAL" clId="{43522A63-7040-4791-910D-8604AE7A67D6}" dt="2022-04-26T17:57:34.164" v="225"/>
            <ac:spMkLst>
              <pc:docMk/>
              <pc:sldMasterMk cId="1928646111" sldId="2147483735"/>
              <pc:sldLayoutMk cId="578639095" sldId="2147483740"/>
              <ac:spMk id="36" creationId="{B03DE12E-3F69-4865-8D0F-F9CE76D28BFB}"/>
            </ac:spMkLst>
          </pc:spChg>
          <pc:spChg chg="add">
            <ac:chgData name="Cassandra Young" userId="80ef72a2-9eb9-40a4-9a4a-ef7941ba973d" providerId="ADAL" clId="{43522A63-7040-4791-910D-8604AE7A67D6}" dt="2022-04-26T17:57:34.164" v="225"/>
            <ac:spMkLst>
              <pc:docMk/>
              <pc:sldMasterMk cId="1928646111" sldId="2147483735"/>
              <pc:sldLayoutMk cId="578639095" sldId="2147483740"/>
              <ac:spMk id="37" creationId="{71FB68B7-3BA6-4DA9-9B0F-57AC9A40D920}"/>
            </ac:spMkLst>
          </pc:spChg>
          <pc:spChg chg="add">
            <ac:chgData name="Cassandra Young" userId="80ef72a2-9eb9-40a4-9a4a-ef7941ba973d" providerId="ADAL" clId="{43522A63-7040-4791-910D-8604AE7A67D6}" dt="2022-04-26T17:57:34.164" v="225"/>
            <ac:spMkLst>
              <pc:docMk/>
              <pc:sldMasterMk cId="1928646111" sldId="2147483735"/>
              <pc:sldLayoutMk cId="578639095" sldId="2147483740"/>
              <ac:spMk id="38" creationId="{75B26B57-D45D-446D-A2A4-9FA8B262B7FE}"/>
            </ac:spMkLst>
          </pc:spChg>
        </pc:sldLayoutChg>
        <pc:sldLayoutChg chg="del">
          <pc:chgData name="Cassandra Young" userId="80ef72a2-9eb9-40a4-9a4a-ef7941ba973d" providerId="ADAL" clId="{43522A63-7040-4791-910D-8604AE7A67D6}" dt="2022-04-26T18:04:56.961" v="230" actId="47"/>
          <pc:sldLayoutMkLst>
            <pc:docMk/>
            <pc:sldMasterMk cId="1928646111" sldId="2147483735"/>
            <pc:sldLayoutMk cId="106744133" sldId="2147483747"/>
          </pc:sldLayoutMkLst>
        </pc:sldLayoutChg>
        <pc:sldLayoutChg chg="del">
          <pc:chgData name="Cassandra Young" userId="80ef72a2-9eb9-40a4-9a4a-ef7941ba973d" providerId="ADAL" clId="{43522A63-7040-4791-910D-8604AE7A67D6}" dt="2022-04-26T18:04:56.961" v="230" actId="47"/>
          <pc:sldLayoutMkLst>
            <pc:docMk/>
            <pc:sldMasterMk cId="1928646111" sldId="2147483735"/>
            <pc:sldLayoutMk cId="900443987" sldId="2147483748"/>
          </pc:sldLayoutMkLst>
        </pc:sldLayoutChg>
        <pc:sldLayoutChg chg="del">
          <pc:chgData name="Cassandra Young" userId="80ef72a2-9eb9-40a4-9a4a-ef7941ba973d" providerId="ADAL" clId="{43522A63-7040-4791-910D-8604AE7A67D6}" dt="2022-05-01T03:15:19.573" v="19036" actId="47"/>
          <pc:sldLayoutMkLst>
            <pc:docMk/>
            <pc:sldMasterMk cId="1928646111" sldId="2147483735"/>
            <pc:sldLayoutMk cId="3185216326" sldId="2147483749"/>
          </pc:sldLayoutMkLst>
        </pc:sldLayoutChg>
        <pc:sldLayoutChg chg="del">
          <pc:chgData name="Cassandra Young" userId="80ef72a2-9eb9-40a4-9a4a-ef7941ba973d" providerId="ADAL" clId="{43522A63-7040-4791-910D-8604AE7A67D6}" dt="2022-05-01T03:15:16.592" v="19034" actId="47"/>
          <pc:sldLayoutMkLst>
            <pc:docMk/>
            <pc:sldMasterMk cId="1928646111" sldId="2147483735"/>
            <pc:sldLayoutMk cId="976193726" sldId="2147483750"/>
          </pc:sldLayoutMkLst>
        </pc:sldLayoutChg>
        <pc:sldLayoutChg chg="del">
          <pc:chgData name="Cassandra Young" userId="80ef72a2-9eb9-40a4-9a4a-ef7941ba973d" providerId="ADAL" clId="{43522A63-7040-4791-910D-8604AE7A67D6}" dt="2022-05-01T03:15:15.994" v="19033" actId="47"/>
          <pc:sldLayoutMkLst>
            <pc:docMk/>
            <pc:sldMasterMk cId="1928646111" sldId="2147483735"/>
            <pc:sldLayoutMk cId="1989719844" sldId="214748375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29D9F4-8C66-4D9A-B0AA-09E8C498C64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145D78-5B68-41FA-8611-8AF6EB230BDA}">
      <dgm:prSet/>
      <dgm:spPr/>
      <dgm:t>
        <a:bodyPr/>
        <a:lstStyle/>
        <a:p>
          <a:r>
            <a:rPr lang="en-US" dirty="0"/>
            <a:t>Senior Scientist, Cloud Security</a:t>
          </a:r>
          <a:br>
            <a:rPr lang="en-US" dirty="0"/>
          </a:br>
          <a:r>
            <a:rPr lang="en-US" dirty="0"/>
            <a:t>@ Security Risk Advisors</a:t>
          </a:r>
        </a:p>
      </dgm:t>
    </dgm:pt>
    <dgm:pt modelId="{C2F180B5-6613-4012-A08D-0D5A823C7FBA}" type="parTrans" cxnId="{50BCABFF-E84B-4A25-97EB-DB833C8DBEFA}">
      <dgm:prSet/>
      <dgm:spPr/>
      <dgm:t>
        <a:bodyPr/>
        <a:lstStyle/>
        <a:p>
          <a:endParaRPr lang="en-US"/>
        </a:p>
      </dgm:t>
    </dgm:pt>
    <dgm:pt modelId="{86D9BE95-C9C8-46E9-9F8C-59C86B2A138E}" type="sibTrans" cxnId="{50BCABFF-E84B-4A25-97EB-DB833C8DBEFA}">
      <dgm:prSet/>
      <dgm:spPr/>
      <dgm:t>
        <a:bodyPr/>
        <a:lstStyle/>
        <a:p>
          <a:endParaRPr lang="en-US"/>
        </a:p>
      </dgm:t>
    </dgm:pt>
    <dgm:pt modelId="{37CE70DA-2932-4AC8-8C82-BE8D339F730A}">
      <dgm:prSet/>
      <dgm:spPr/>
      <dgm:t>
        <a:bodyPr/>
        <a:lstStyle/>
        <a:p>
          <a:r>
            <a:rPr lang="en-US" dirty="0"/>
            <a:t>Master’s of Computer Science</a:t>
          </a:r>
          <a:br>
            <a:rPr lang="en-US" dirty="0"/>
          </a:br>
          <a:r>
            <a:rPr lang="en-US" dirty="0"/>
            <a:t>@ University of Pennsylvania</a:t>
          </a:r>
        </a:p>
      </dgm:t>
    </dgm:pt>
    <dgm:pt modelId="{E8BBE6E0-B0A2-4935-BB40-3836FEA79CAA}" type="parTrans" cxnId="{9D290393-B41E-40C4-B8AB-82A1DDB7F59B}">
      <dgm:prSet/>
      <dgm:spPr/>
      <dgm:t>
        <a:bodyPr/>
        <a:lstStyle/>
        <a:p>
          <a:endParaRPr lang="en-US"/>
        </a:p>
      </dgm:t>
    </dgm:pt>
    <dgm:pt modelId="{19CB76AF-075B-438A-ABF4-E7046728201B}" type="sibTrans" cxnId="{9D290393-B41E-40C4-B8AB-82A1DDB7F59B}">
      <dgm:prSet/>
      <dgm:spPr/>
      <dgm:t>
        <a:bodyPr/>
        <a:lstStyle/>
        <a:p>
          <a:endParaRPr lang="en-US"/>
        </a:p>
      </dgm:t>
    </dgm:pt>
    <dgm:pt modelId="{CBF3E9F0-1C39-4028-98A9-78EB9676EA70}">
      <dgm:prSet/>
      <dgm:spPr/>
      <dgm:t>
        <a:bodyPr/>
        <a:lstStyle/>
        <a:p>
          <a:r>
            <a:rPr lang="en-US"/>
            <a:t>Director &amp; Meet-a-Mentor Lead</a:t>
          </a:r>
          <a:br>
            <a:rPr lang="en-US"/>
          </a:br>
          <a:r>
            <a:rPr lang="en-US"/>
            <a:t>@ Blue Team Village</a:t>
          </a:r>
        </a:p>
      </dgm:t>
    </dgm:pt>
    <dgm:pt modelId="{B9A03D85-6CF9-48C0-A63B-0E36888F6470}" type="parTrans" cxnId="{23BA68FA-835A-4E77-ADF8-905133AA133C}">
      <dgm:prSet/>
      <dgm:spPr/>
      <dgm:t>
        <a:bodyPr/>
        <a:lstStyle/>
        <a:p>
          <a:endParaRPr lang="en-US"/>
        </a:p>
      </dgm:t>
    </dgm:pt>
    <dgm:pt modelId="{3021667F-4A48-4961-B7C7-E567E7855086}" type="sibTrans" cxnId="{23BA68FA-835A-4E77-ADF8-905133AA133C}">
      <dgm:prSet/>
      <dgm:spPr/>
      <dgm:t>
        <a:bodyPr/>
        <a:lstStyle/>
        <a:p>
          <a:endParaRPr lang="en-US"/>
        </a:p>
      </dgm:t>
    </dgm:pt>
    <dgm:pt modelId="{08E00F6C-31E5-4DA0-B8E7-366AA3574FC1}">
      <dgm:prSet/>
      <dgm:spPr/>
      <dgm:t>
        <a:bodyPr/>
        <a:lstStyle/>
        <a:p>
          <a:r>
            <a:rPr lang="en-US" dirty="0"/>
            <a:t>Lives for international travel, </a:t>
          </a:r>
          <a:br>
            <a:rPr lang="en-US" dirty="0"/>
          </a:br>
          <a:r>
            <a:rPr lang="en-US" dirty="0"/>
            <a:t>aurora chasing &amp; scuba diving, </a:t>
          </a:r>
          <a:br>
            <a:rPr lang="en-US" dirty="0"/>
          </a:br>
          <a:r>
            <a:rPr lang="en-US" dirty="0"/>
            <a:t>Star Trek &amp; jigsaw puzzles</a:t>
          </a:r>
        </a:p>
      </dgm:t>
    </dgm:pt>
    <dgm:pt modelId="{8F331D8F-FCF2-4B35-935B-BB87A514AA58}" type="parTrans" cxnId="{1BA03C6E-77C9-42C9-8869-083BF359F95D}">
      <dgm:prSet/>
      <dgm:spPr/>
      <dgm:t>
        <a:bodyPr/>
        <a:lstStyle/>
        <a:p>
          <a:endParaRPr lang="en-US"/>
        </a:p>
      </dgm:t>
    </dgm:pt>
    <dgm:pt modelId="{FD489A8B-56CD-4433-A659-51F9BFDCB072}" type="sibTrans" cxnId="{1BA03C6E-77C9-42C9-8869-083BF359F95D}">
      <dgm:prSet/>
      <dgm:spPr/>
      <dgm:t>
        <a:bodyPr/>
        <a:lstStyle/>
        <a:p>
          <a:endParaRPr lang="en-US"/>
        </a:p>
      </dgm:t>
    </dgm:pt>
    <dgm:pt modelId="{1AD70AD0-9404-4567-92AE-0AFDB29BB2D0}">
      <dgm:prSet/>
      <dgm:spPr/>
      <dgm:t>
        <a:bodyPr/>
        <a:lstStyle/>
        <a:p>
          <a:r>
            <a:rPr lang="en-US" dirty="0"/>
            <a:t>Cassandra Young (she/her)</a:t>
          </a:r>
          <a:br>
            <a:rPr lang="en-US" dirty="0"/>
          </a:br>
          <a:r>
            <a:rPr lang="en-US" dirty="0"/>
            <a:t>Twitter: @muteki_rtw</a:t>
          </a:r>
          <a:br>
            <a:rPr lang="en-US" dirty="0"/>
          </a:br>
          <a:r>
            <a:rPr lang="en-US" dirty="0"/>
            <a:t>GitHub: github.com/</a:t>
          </a:r>
          <a:r>
            <a:rPr lang="en-US" dirty="0" err="1"/>
            <a:t>muteki</a:t>
          </a:r>
          <a:r>
            <a:rPr lang="en-US" dirty="0"/>
            <a:t>-apps</a:t>
          </a:r>
          <a:br>
            <a:rPr lang="en-US" dirty="0"/>
          </a:br>
          <a:r>
            <a:rPr lang="en-US" dirty="0"/>
            <a:t>LinkedIn: linkedin.com/in/</a:t>
          </a:r>
          <a:r>
            <a:rPr lang="en-US" dirty="0" err="1"/>
            <a:t>cassandray</a:t>
          </a:r>
          <a:endParaRPr lang="en-US" dirty="0"/>
        </a:p>
      </dgm:t>
    </dgm:pt>
    <dgm:pt modelId="{775A7735-D92D-4DFE-89F8-FF491322AAC0}" type="parTrans" cxnId="{770C26E1-9C97-4E83-A564-3B872A95B491}">
      <dgm:prSet/>
      <dgm:spPr/>
      <dgm:t>
        <a:bodyPr/>
        <a:lstStyle/>
        <a:p>
          <a:endParaRPr lang="en-US"/>
        </a:p>
      </dgm:t>
    </dgm:pt>
    <dgm:pt modelId="{D2BCF4C5-41F4-46A4-A93D-E8323D678742}" type="sibTrans" cxnId="{770C26E1-9C97-4E83-A564-3B872A95B491}">
      <dgm:prSet/>
      <dgm:spPr/>
      <dgm:t>
        <a:bodyPr/>
        <a:lstStyle/>
        <a:p>
          <a:endParaRPr lang="en-US"/>
        </a:p>
      </dgm:t>
    </dgm:pt>
    <dgm:pt modelId="{3CDDCFB3-D216-479A-A54A-51005F3000CF}" type="pres">
      <dgm:prSet presAssocID="{5F29D9F4-8C66-4D9A-B0AA-09E8C498C646}" presName="linear" presStyleCnt="0">
        <dgm:presLayoutVars>
          <dgm:animLvl val="lvl"/>
          <dgm:resizeHandles val="exact"/>
        </dgm:presLayoutVars>
      </dgm:prSet>
      <dgm:spPr/>
    </dgm:pt>
    <dgm:pt modelId="{F33017C0-623A-44D1-8FB3-4545899F5AA1}" type="pres">
      <dgm:prSet presAssocID="{D1145D78-5B68-41FA-8611-8AF6EB230BD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B2541DE-7965-4023-BD9B-3E7D455D7545}" type="pres">
      <dgm:prSet presAssocID="{86D9BE95-C9C8-46E9-9F8C-59C86B2A138E}" presName="spacer" presStyleCnt="0"/>
      <dgm:spPr/>
    </dgm:pt>
    <dgm:pt modelId="{7F343281-743E-4050-B4D9-C3CFDF9D1B3D}" type="pres">
      <dgm:prSet presAssocID="{37CE70DA-2932-4AC8-8C82-BE8D339F730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223154A-30B2-4880-A37B-2678979116E8}" type="pres">
      <dgm:prSet presAssocID="{19CB76AF-075B-438A-ABF4-E7046728201B}" presName="spacer" presStyleCnt="0"/>
      <dgm:spPr/>
    </dgm:pt>
    <dgm:pt modelId="{0363448E-030C-4CDD-8759-F18E43E54943}" type="pres">
      <dgm:prSet presAssocID="{CBF3E9F0-1C39-4028-98A9-78EB9676EA7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754E7A2-C6F1-4E86-A584-653E0EDE53B9}" type="pres">
      <dgm:prSet presAssocID="{3021667F-4A48-4961-B7C7-E567E7855086}" presName="spacer" presStyleCnt="0"/>
      <dgm:spPr/>
    </dgm:pt>
    <dgm:pt modelId="{013ECA0B-6FF5-4BCA-AF36-4B9CBDC12617}" type="pres">
      <dgm:prSet presAssocID="{08E00F6C-31E5-4DA0-B8E7-366AA3574FC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583F676-F2DD-4AEC-87F2-51864FE412E0}" type="pres">
      <dgm:prSet presAssocID="{FD489A8B-56CD-4433-A659-51F9BFDCB072}" presName="spacer" presStyleCnt="0"/>
      <dgm:spPr/>
    </dgm:pt>
    <dgm:pt modelId="{74D78312-21FA-49BB-81F4-F3CFFCD0FADB}" type="pres">
      <dgm:prSet presAssocID="{1AD70AD0-9404-4567-92AE-0AFDB29BB2D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5F7B009-E27A-412F-8D44-CD4F846698F5}" type="presOf" srcId="{1AD70AD0-9404-4567-92AE-0AFDB29BB2D0}" destId="{74D78312-21FA-49BB-81F4-F3CFFCD0FADB}" srcOrd="0" destOrd="0" presId="urn:microsoft.com/office/officeart/2005/8/layout/vList2"/>
    <dgm:cxn modelId="{1BA03C6E-77C9-42C9-8869-083BF359F95D}" srcId="{5F29D9F4-8C66-4D9A-B0AA-09E8C498C646}" destId="{08E00F6C-31E5-4DA0-B8E7-366AA3574FC1}" srcOrd="3" destOrd="0" parTransId="{8F331D8F-FCF2-4B35-935B-BB87A514AA58}" sibTransId="{FD489A8B-56CD-4433-A659-51F9BFDCB072}"/>
    <dgm:cxn modelId="{A431EA56-7DA2-4980-BB99-CE519DC78939}" type="presOf" srcId="{08E00F6C-31E5-4DA0-B8E7-366AA3574FC1}" destId="{013ECA0B-6FF5-4BCA-AF36-4B9CBDC12617}" srcOrd="0" destOrd="0" presId="urn:microsoft.com/office/officeart/2005/8/layout/vList2"/>
    <dgm:cxn modelId="{BC0FCF8C-6F3D-4CC3-BB8D-FEE62E857B74}" type="presOf" srcId="{37CE70DA-2932-4AC8-8C82-BE8D339F730A}" destId="{7F343281-743E-4050-B4D9-C3CFDF9D1B3D}" srcOrd="0" destOrd="0" presId="urn:microsoft.com/office/officeart/2005/8/layout/vList2"/>
    <dgm:cxn modelId="{9D290393-B41E-40C4-B8AB-82A1DDB7F59B}" srcId="{5F29D9F4-8C66-4D9A-B0AA-09E8C498C646}" destId="{37CE70DA-2932-4AC8-8C82-BE8D339F730A}" srcOrd="1" destOrd="0" parTransId="{E8BBE6E0-B0A2-4935-BB40-3836FEA79CAA}" sibTransId="{19CB76AF-075B-438A-ABF4-E7046728201B}"/>
    <dgm:cxn modelId="{3D6858A8-6613-47C0-9121-169225D69EB5}" type="presOf" srcId="{5F29D9F4-8C66-4D9A-B0AA-09E8C498C646}" destId="{3CDDCFB3-D216-479A-A54A-51005F3000CF}" srcOrd="0" destOrd="0" presId="urn:microsoft.com/office/officeart/2005/8/layout/vList2"/>
    <dgm:cxn modelId="{FC3F42D1-31C1-470A-8474-7ACD7725261C}" type="presOf" srcId="{CBF3E9F0-1C39-4028-98A9-78EB9676EA70}" destId="{0363448E-030C-4CDD-8759-F18E43E54943}" srcOrd="0" destOrd="0" presId="urn:microsoft.com/office/officeart/2005/8/layout/vList2"/>
    <dgm:cxn modelId="{770C26E1-9C97-4E83-A564-3B872A95B491}" srcId="{5F29D9F4-8C66-4D9A-B0AA-09E8C498C646}" destId="{1AD70AD0-9404-4567-92AE-0AFDB29BB2D0}" srcOrd="4" destOrd="0" parTransId="{775A7735-D92D-4DFE-89F8-FF491322AAC0}" sibTransId="{D2BCF4C5-41F4-46A4-A93D-E8323D678742}"/>
    <dgm:cxn modelId="{2D6759E9-44F3-4885-8E5F-4EC8EDCB158D}" type="presOf" srcId="{D1145D78-5B68-41FA-8611-8AF6EB230BDA}" destId="{F33017C0-623A-44D1-8FB3-4545899F5AA1}" srcOrd="0" destOrd="0" presId="urn:microsoft.com/office/officeart/2005/8/layout/vList2"/>
    <dgm:cxn modelId="{23BA68FA-835A-4E77-ADF8-905133AA133C}" srcId="{5F29D9F4-8C66-4D9A-B0AA-09E8C498C646}" destId="{CBF3E9F0-1C39-4028-98A9-78EB9676EA70}" srcOrd="2" destOrd="0" parTransId="{B9A03D85-6CF9-48C0-A63B-0E36888F6470}" sibTransId="{3021667F-4A48-4961-B7C7-E567E7855086}"/>
    <dgm:cxn modelId="{50BCABFF-E84B-4A25-97EB-DB833C8DBEFA}" srcId="{5F29D9F4-8C66-4D9A-B0AA-09E8C498C646}" destId="{D1145D78-5B68-41FA-8611-8AF6EB230BDA}" srcOrd="0" destOrd="0" parTransId="{C2F180B5-6613-4012-A08D-0D5A823C7FBA}" sibTransId="{86D9BE95-C9C8-46E9-9F8C-59C86B2A138E}"/>
    <dgm:cxn modelId="{10357D19-9D80-4314-9168-A622D1756171}" type="presParOf" srcId="{3CDDCFB3-D216-479A-A54A-51005F3000CF}" destId="{F33017C0-623A-44D1-8FB3-4545899F5AA1}" srcOrd="0" destOrd="0" presId="urn:microsoft.com/office/officeart/2005/8/layout/vList2"/>
    <dgm:cxn modelId="{C0AFB4DB-F253-42E4-AE5D-78DD950B38EA}" type="presParOf" srcId="{3CDDCFB3-D216-479A-A54A-51005F3000CF}" destId="{0B2541DE-7965-4023-BD9B-3E7D455D7545}" srcOrd="1" destOrd="0" presId="urn:microsoft.com/office/officeart/2005/8/layout/vList2"/>
    <dgm:cxn modelId="{0D2718E9-3EBC-4AA1-8588-E0BA34957288}" type="presParOf" srcId="{3CDDCFB3-D216-479A-A54A-51005F3000CF}" destId="{7F343281-743E-4050-B4D9-C3CFDF9D1B3D}" srcOrd="2" destOrd="0" presId="urn:microsoft.com/office/officeart/2005/8/layout/vList2"/>
    <dgm:cxn modelId="{98CC9398-AD7C-469C-8A49-0DE7FFDC4018}" type="presParOf" srcId="{3CDDCFB3-D216-479A-A54A-51005F3000CF}" destId="{D223154A-30B2-4880-A37B-2678979116E8}" srcOrd="3" destOrd="0" presId="urn:microsoft.com/office/officeart/2005/8/layout/vList2"/>
    <dgm:cxn modelId="{C0354C30-5C85-449B-9355-972CBB36E81B}" type="presParOf" srcId="{3CDDCFB3-D216-479A-A54A-51005F3000CF}" destId="{0363448E-030C-4CDD-8759-F18E43E54943}" srcOrd="4" destOrd="0" presId="urn:microsoft.com/office/officeart/2005/8/layout/vList2"/>
    <dgm:cxn modelId="{B91BF879-A37B-43FA-A96F-FFD7F957ED19}" type="presParOf" srcId="{3CDDCFB3-D216-479A-A54A-51005F3000CF}" destId="{4754E7A2-C6F1-4E86-A584-653E0EDE53B9}" srcOrd="5" destOrd="0" presId="urn:microsoft.com/office/officeart/2005/8/layout/vList2"/>
    <dgm:cxn modelId="{A7620D3E-43C2-4F67-AADD-0A32B365C4BB}" type="presParOf" srcId="{3CDDCFB3-D216-479A-A54A-51005F3000CF}" destId="{013ECA0B-6FF5-4BCA-AF36-4B9CBDC12617}" srcOrd="6" destOrd="0" presId="urn:microsoft.com/office/officeart/2005/8/layout/vList2"/>
    <dgm:cxn modelId="{434BCEA1-1389-46FB-A3B6-40F515478413}" type="presParOf" srcId="{3CDDCFB3-D216-479A-A54A-51005F3000CF}" destId="{3583F676-F2DD-4AEC-87F2-51864FE412E0}" srcOrd="7" destOrd="0" presId="urn:microsoft.com/office/officeart/2005/8/layout/vList2"/>
    <dgm:cxn modelId="{4E19487F-8A40-420D-99DF-26E09F259CB3}" type="presParOf" srcId="{3CDDCFB3-D216-479A-A54A-51005F3000CF}" destId="{74D78312-21FA-49BB-81F4-F3CFFCD0FAD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617663-0520-4DC5-B07B-7BE9622FFAF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1F9C18-A283-42EE-8684-F6EC813E44A4}">
      <dgm:prSet/>
      <dgm:spPr/>
      <dgm:t>
        <a:bodyPr/>
        <a:lstStyle/>
        <a:p>
          <a:r>
            <a:rPr lang="en-US" dirty="0"/>
            <a:t>Cloud Platform Design</a:t>
          </a:r>
        </a:p>
      </dgm:t>
    </dgm:pt>
    <dgm:pt modelId="{33479B2E-7972-4467-871A-83DC8D0B26C6}" type="parTrans" cxnId="{DABCAD64-708B-402E-B405-5C734840A3DD}">
      <dgm:prSet/>
      <dgm:spPr/>
      <dgm:t>
        <a:bodyPr/>
        <a:lstStyle/>
        <a:p>
          <a:endParaRPr lang="en-US"/>
        </a:p>
      </dgm:t>
    </dgm:pt>
    <dgm:pt modelId="{904522DC-2068-4247-9649-AEDA2482AE5B}" type="sibTrans" cxnId="{DABCAD64-708B-402E-B405-5C734840A3DD}">
      <dgm:prSet/>
      <dgm:spPr/>
      <dgm:t>
        <a:bodyPr/>
        <a:lstStyle/>
        <a:p>
          <a:endParaRPr lang="en-US"/>
        </a:p>
      </dgm:t>
    </dgm:pt>
    <dgm:pt modelId="{C6C9C5A4-F26F-44D1-9AD3-371D6AFCA446}">
      <dgm:prSet/>
      <dgm:spPr/>
      <dgm:t>
        <a:bodyPr/>
        <a:lstStyle/>
        <a:p>
          <a:r>
            <a:rPr lang="en-US" dirty="0"/>
            <a:t>Architecture (Account, Infrastructure &amp; Application)</a:t>
          </a:r>
        </a:p>
      </dgm:t>
    </dgm:pt>
    <dgm:pt modelId="{A4777E86-0A14-43BA-AC5E-794E38411040}" type="parTrans" cxnId="{B46E625B-F639-4600-8690-12EE66B9D826}">
      <dgm:prSet/>
      <dgm:spPr/>
      <dgm:t>
        <a:bodyPr/>
        <a:lstStyle/>
        <a:p>
          <a:endParaRPr lang="en-US"/>
        </a:p>
      </dgm:t>
    </dgm:pt>
    <dgm:pt modelId="{70BFE04C-4CFB-4027-A131-D4F0FF6ADF6F}" type="sibTrans" cxnId="{B46E625B-F639-4600-8690-12EE66B9D826}">
      <dgm:prSet/>
      <dgm:spPr/>
      <dgm:t>
        <a:bodyPr/>
        <a:lstStyle/>
        <a:p>
          <a:endParaRPr lang="en-US"/>
        </a:p>
      </dgm:t>
    </dgm:pt>
    <dgm:pt modelId="{6BCC8A32-FCD4-4FEB-BBA4-ACBDE98F0539}">
      <dgm:prSet/>
      <dgm:spPr/>
      <dgm:t>
        <a:bodyPr/>
        <a:lstStyle/>
        <a:p>
          <a:r>
            <a:rPr lang="en-US" dirty="0"/>
            <a:t>Network (Layout &amp; Traffic Inspection)</a:t>
          </a:r>
        </a:p>
      </dgm:t>
    </dgm:pt>
    <dgm:pt modelId="{CD68F8C8-37EE-43DA-BD63-BED72F89E31B}" type="parTrans" cxnId="{DC8C6FB0-D333-41A9-A595-2A26D71C9FC9}">
      <dgm:prSet/>
      <dgm:spPr/>
      <dgm:t>
        <a:bodyPr/>
        <a:lstStyle/>
        <a:p>
          <a:endParaRPr lang="en-US"/>
        </a:p>
      </dgm:t>
    </dgm:pt>
    <dgm:pt modelId="{D704A8DB-0170-441C-94F0-2BC3E4CD2BC3}" type="sibTrans" cxnId="{DC8C6FB0-D333-41A9-A595-2A26D71C9FC9}">
      <dgm:prSet/>
      <dgm:spPr/>
      <dgm:t>
        <a:bodyPr/>
        <a:lstStyle/>
        <a:p>
          <a:endParaRPr lang="en-US"/>
        </a:p>
      </dgm:t>
    </dgm:pt>
    <dgm:pt modelId="{44A5CEDC-9992-4316-ABEF-683D5B232665}">
      <dgm:prSet/>
      <dgm:spPr/>
      <dgm:t>
        <a:bodyPr/>
        <a:lstStyle/>
        <a:p>
          <a:r>
            <a:rPr lang="en-US" dirty="0"/>
            <a:t>Identity &amp; Access Management</a:t>
          </a:r>
        </a:p>
      </dgm:t>
    </dgm:pt>
    <dgm:pt modelId="{B1097C3F-D82C-400A-9562-27075D37C85D}" type="parTrans" cxnId="{95133F6C-9CEF-4A7A-9F12-17DA7B066E13}">
      <dgm:prSet/>
      <dgm:spPr/>
      <dgm:t>
        <a:bodyPr/>
        <a:lstStyle/>
        <a:p>
          <a:endParaRPr lang="en-US"/>
        </a:p>
      </dgm:t>
    </dgm:pt>
    <dgm:pt modelId="{2A1C90E2-D2D6-4915-8EA1-48E1BC7C67BA}" type="sibTrans" cxnId="{95133F6C-9CEF-4A7A-9F12-17DA7B066E13}">
      <dgm:prSet/>
      <dgm:spPr/>
      <dgm:t>
        <a:bodyPr/>
        <a:lstStyle/>
        <a:p>
          <a:endParaRPr lang="en-US"/>
        </a:p>
      </dgm:t>
    </dgm:pt>
    <dgm:pt modelId="{8B196121-8D40-4C6A-89C6-A5B90399496D}">
      <dgm:prSet/>
      <dgm:spPr/>
      <dgm:t>
        <a:bodyPr/>
        <a:lstStyle/>
        <a:p>
          <a:r>
            <a:rPr lang="en-US" dirty="0"/>
            <a:t>Secure CI/CD Pipeline &amp; Automation</a:t>
          </a:r>
        </a:p>
      </dgm:t>
    </dgm:pt>
    <dgm:pt modelId="{77AFBB08-AC47-41A7-8B91-D29DE158EEE1}" type="parTrans" cxnId="{DC4D3BD3-D53A-42C6-B3DB-37BFBB903905}">
      <dgm:prSet/>
      <dgm:spPr/>
      <dgm:t>
        <a:bodyPr/>
        <a:lstStyle/>
        <a:p>
          <a:endParaRPr lang="en-US"/>
        </a:p>
      </dgm:t>
    </dgm:pt>
    <dgm:pt modelId="{3C4ABFC6-F67F-4B2F-96F0-B66ECEA4DE8C}" type="sibTrans" cxnId="{DC4D3BD3-D53A-42C6-B3DB-37BFBB903905}">
      <dgm:prSet/>
      <dgm:spPr/>
      <dgm:t>
        <a:bodyPr/>
        <a:lstStyle/>
        <a:p>
          <a:endParaRPr lang="en-US"/>
        </a:p>
      </dgm:t>
    </dgm:pt>
    <dgm:pt modelId="{60717223-279B-47EF-9436-E6530714D23B}">
      <dgm:prSet/>
      <dgm:spPr/>
      <dgm:t>
        <a:bodyPr/>
        <a:lstStyle/>
        <a:p>
          <a:r>
            <a:rPr lang="en-US" dirty="0"/>
            <a:t>Service Protection &amp; Hardening</a:t>
          </a:r>
        </a:p>
      </dgm:t>
    </dgm:pt>
    <dgm:pt modelId="{4EC50ACD-6206-40B3-95FE-4135730078C4}" type="parTrans" cxnId="{0A80AE4A-5A3B-4ECC-855E-CD88E1B74254}">
      <dgm:prSet/>
      <dgm:spPr/>
      <dgm:t>
        <a:bodyPr/>
        <a:lstStyle/>
        <a:p>
          <a:endParaRPr lang="en-US"/>
        </a:p>
      </dgm:t>
    </dgm:pt>
    <dgm:pt modelId="{48CF9BAA-A9EB-49AC-989F-8441235C51FA}" type="sibTrans" cxnId="{0A80AE4A-5A3B-4ECC-855E-CD88E1B74254}">
      <dgm:prSet/>
      <dgm:spPr/>
      <dgm:t>
        <a:bodyPr/>
        <a:lstStyle/>
        <a:p>
          <a:endParaRPr lang="en-US"/>
        </a:p>
      </dgm:t>
    </dgm:pt>
    <dgm:pt modelId="{0CE399BB-2B96-4ED9-A276-145BBD0EEB1B}">
      <dgm:prSet/>
      <dgm:spPr/>
      <dgm:t>
        <a:bodyPr/>
        <a:lstStyle/>
        <a:p>
          <a:r>
            <a:rPr lang="en-US" dirty="0"/>
            <a:t>Logging &amp; Monitoring </a:t>
          </a:r>
        </a:p>
      </dgm:t>
    </dgm:pt>
    <dgm:pt modelId="{D4247736-3D9B-47E5-B83C-9DE5B4DF18CC}" type="parTrans" cxnId="{61A50AD2-E155-4E92-83F5-BAD291897E84}">
      <dgm:prSet/>
      <dgm:spPr/>
      <dgm:t>
        <a:bodyPr/>
        <a:lstStyle/>
        <a:p>
          <a:endParaRPr lang="en-US"/>
        </a:p>
      </dgm:t>
    </dgm:pt>
    <dgm:pt modelId="{5D20B41B-D231-49EB-BEF8-1C9BE79E35A7}" type="sibTrans" cxnId="{61A50AD2-E155-4E92-83F5-BAD291897E84}">
      <dgm:prSet/>
      <dgm:spPr/>
      <dgm:t>
        <a:bodyPr/>
        <a:lstStyle/>
        <a:p>
          <a:endParaRPr lang="en-US"/>
        </a:p>
      </dgm:t>
    </dgm:pt>
    <dgm:pt modelId="{3C38CE91-5CD2-4258-999D-D52A9BB2AF0A}">
      <dgm:prSet/>
      <dgm:spPr/>
      <dgm:t>
        <a:bodyPr/>
        <a:lstStyle/>
        <a:p>
          <a:r>
            <a:rPr lang="en-US" dirty="0"/>
            <a:t>Data Protection</a:t>
          </a:r>
        </a:p>
      </dgm:t>
    </dgm:pt>
    <dgm:pt modelId="{9DB16485-D3B8-4C01-A67B-285F50FFB2E5}" type="parTrans" cxnId="{BD5668EF-87C9-45F2-80A9-5C9CAC058672}">
      <dgm:prSet/>
      <dgm:spPr/>
      <dgm:t>
        <a:bodyPr/>
        <a:lstStyle/>
        <a:p>
          <a:endParaRPr lang="en-US"/>
        </a:p>
      </dgm:t>
    </dgm:pt>
    <dgm:pt modelId="{50DFEAB6-7285-468C-A036-DF8E29A0DECA}" type="sibTrans" cxnId="{BD5668EF-87C9-45F2-80A9-5C9CAC058672}">
      <dgm:prSet/>
      <dgm:spPr/>
      <dgm:t>
        <a:bodyPr/>
        <a:lstStyle/>
        <a:p>
          <a:endParaRPr lang="en-US"/>
        </a:p>
      </dgm:t>
    </dgm:pt>
    <dgm:pt modelId="{B0593F03-FC49-4C74-933D-FF784C39B690}">
      <dgm:prSet/>
      <dgm:spPr/>
      <dgm:t>
        <a:bodyPr/>
        <a:lstStyle/>
        <a:p>
          <a:r>
            <a:rPr lang="en-US" dirty="0"/>
            <a:t>Service-level Hardening</a:t>
          </a:r>
        </a:p>
      </dgm:t>
    </dgm:pt>
    <dgm:pt modelId="{A7C0FE39-D892-4E1F-AF01-50B58ECC1C68}" type="parTrans" cxnId="{BA34AC5F-8977-488E-AE6F-686A15042FDE}">
      <dgm:prSet/>
      <dgm:spPr/>
      <dgm:t>
        <a:bodyPr/>
        <a:lstStyle/>
        <a:p>
          <a:endParaRPr lang="en-US"/>
        </a:p>
      </dgm:t>
    </dgm:pt>
    <dgm:pt modelId="{B40602D3-851E-4575-B5FB-3436F8D6AE72}" type="sibTrans" cxnId="{BA34AC5F-8977-488E-AE6F-686A15042FDE}">
      <dgm:prSet/>
      <dgm:spPr/>
      <dgm:t>
        <a:bodyPr/>
        <a:lstStyle/>
        <a:p>
          <a:endParaRPr lang="en-US"/>
        </a:p>
      </dgm:t>
    </dgm:pt>
    <dgm:pt modelId="{22041E1C-67AC-4748-87CC-0694D0D1EA3D}">
      <dgm:prSet/>
      <dgm:spPr/>
      <dgm:t>
        <a:bodyPr/>
        <a:lstStyle/>
        <a:p>
          <a:r>
            <a:rPr lang="en-US"/>
            <a:t>Resilience &amp; Disaster Recovery</a:t>
          </a:r>
        </a:p>
      </dgm:t>
    </dgm:pt>
    <dgm:pt modelId="{CC1C0830-2546-4007-8873-DB6B24C389EB}" type="parTrans" cxnId="{051FA65D-88C7-46E2-9C20-5E916B47D70F}">
      <dgm:prSet/>
      <dgm:spPr/>
      <dgm:t>
        <a:bodyPr/>
        <a:lstStyle/>
        <a:p>
          <a:endParaRPr lang="en-US"/>
        </a:p>
      </dgm:t>
    </dgm:pt>
    <dgm:pt modelId="{67D8F851-80E9-42AB-A1C1-622425897D05}" type="sibTrans" cxnId="{051FA65D-88C7-46E2-9C20-5E916B47D70F}">
      <dgm:prSet/>
      <dgm:spPr/>
      <dgm:t>
        <a:bodyPr/>
        <a:lstStyle/>
        <a:p>
          <a:endParaRPr lang="en-US"/>
        </a:p>
      </dgm:t>
    </dgm:pt>
    <dgm:pt modelId="{7266D15A-9DE5-466E-83AE-312714D737D2}">
      <dgm:prSet/>
      <dgm:spPr/>
      <dgm:t>
        <a:bodyPr/>
        <a:lstStyle/>
        <a:p>
          <a:r>
            <a:rPr lang="en-US" dirty="0"/>
            <a:t>Policy &amp; Process</a:t>
          </a:r>
        </a:p>
      </dgm:t>
    </dgm:pt>
    <dgm:pt modelId="{8A90F22F-F98A-4450-B5D4-691F5F64F200}" type="parTrans" cxnId="{A55A946F-DB61-4C5A-A95A-66EA34098EC1}">
      <dgm:prSet/>
      <dgm:spPr/>
      <dgm:t>
        <a:bodyPr/>
        <a:lstStyle/>
        <a:p>
          <a:endParaRPr lang="en-US"/>
        </a:p>
      </dgm:t>
    </dgm:pt>
    <dgm:pt modelId="{5AE22139-D88C-4E26-8278-3923D875C410}" type="sibTrans" cxnId="{A55A946F-DB61-4C5A-A95A-66EA34098EC1}">
      <dgm:prSet/>
      <dgm:spPr/>
      <dgm:t>
        <a:bodyPr/>
        <a:lstStyle/>
        <a:p>
          <a:endParaRPr lang="en-US"/>
        </a:p>
      </dgm:t>
    </dgm:pt>
    <dgm:pt modelId="{A1A4D844-915D-48B2-A0A0-E8AB766625EA}">
      <dgm:prSet/>
      <dgm:spPr/>
      <dgm:t>
        <a:bodyPr/>
        <a:lstStyle/>
        <a:p>
          <a:r>
            <a:rPr lang="en-US" dirty="0"/>
            <a:t>Governance</a:t>
          </a:r>
        </a:p>
      </dgm:t>
    </dgm:pt>
    <dgm:pt modelId="{3BBEE114-9A0A-4856-9B58-F55702019AC2}" type="parTrans" cxnId="{23B1954D-9ADF-4BD8-9062-9D1CA13CF1ED}">
      <dgm:prSet/>
      <dgm:spPr/>
      <dgm:t>
        <a:bodyPr/>
        <a:lstStyle/>
        <a:p>
          <a:endParaRPr lang="en-US"/>
        </a:p>
      </dgm:t>
    </dgm:pt>
    <dgm:pt modelId="{A4AA6D8F-E919-433D-BC1C-3A88649074A3}" type="sibTrans" cxnId="{23B1954D-9ADF-4BD8-9062-9D1CA13CF1ED}">
      <dgm:prSet/>
      <dgm:spPr/>
      <dgm:t>
        <a:bodyPr/>
        <a:lstStyle/>
        <a:p>
          <a:endParaRPr lang="en-US"/>
        </a:p>
      </dgm:t>
    </dgm:pt>
    <dgm:pt modelId="{BE294E1B-6422-4D6E-A71C-4355AD632214}">
      <dgm:prSet/>
      <dgm:spPr/>
      <dgm:t>
        <a:bodyPr/>
        <a:lstStyle/>
        <a:p>
          <a:r>
            <a:rPr lang="en-US"/>
            <a:t>Vulnerability Management</a:t>
          </a:r>
        </a:p>
      </dgm:t>
    </dgm:pt>
    <dgm:pt modelId="{3794A6FC-D7E6-4217-9B4D-5C3246EE3B65}" type="parTrans" cxnId="{FECFBAC0-37BE-4B1A-9944-4B50FEED8FBD}">
      <dgm:prSet/>
      <dgm:spPr/>
      <dgm:t>
        <a:bodyPr/>
        <a:lstStyle/>
        <a:p>
          <a:endParaRPr lang="en-US"/>
        </a:p>
      </dgm:t>
    </dgm:pt>
    <dgm:pt modelId="{5795AAB4-B097-4694-943D-ED5064EEE11E}" type="sibTrans" cxnId="{FECFBAC0-37BE-4B1A-9944-4B50FEED8FBD}">
      <dgm:prSet/>
      <dgm:spPr/>
      <dgm:t>
        <a:bodyPr/>
        <a:lstStyle/>
        <a:p>
          <a:endParaRPr lang="en-US"/>
        </a:p>
      </dgm:t>
    </dgm:pt>
    <dgm:pt modelId="{331CF244-6E2D-415B-B44A-65BB80A06032}">
      <dgm:prSet/>
      <dgm:spPr/>
      <dgm:t>
        <a:bodyPr/>
        <a:lstStyle/>
        <a:p>
          <a:r>
            <a:rPr lang="en-US"/>
            <a:t>Incident Response</a:t>
          </a:r>
        </a:p>
      </dgm:t>
    </dgm:pt>
    <dgm:pt modelId="{4CE7BE9B-7B9B-4743-8D76-B1087CFF7432}" type="parTrans" cxnId="{CB95E90D-75EB-40E3-9371-719BDE373D1D}">
      <dgm:prSet/>
      <dgm:spPr/>
      <dgm:t>
        <a:bodyPr/>
        <a:lstStyle/>
        <a:p>
          <a:endParaRPr lang="en-US"/>
        </a:p>
      </dgm:t>
    </dgm:pt>
    <dgm:pt modelId="{0EEE8F27-BC9A-43BA-B97C-4E06E19DC3E0}" type="sibTrans" cxnId="{CB95E90D-75EB-40E3-9371-719BDE373D1D}">
      <dgm:prSet/>
      <dgm:spPr/>
      <dgm:t>
        <a:bodyPr/>
        <a:lstStyle/>
        <a:p>
          <a:endParaRPr lang="en-US"/>
        </a:p>
      </dgm:t>
    </dgm:pt>
    <dgm:pt modelId="{1E851E44-56DF-4CBB-B64F-29CB8AAC4669}" type="pres">
      <dgm:prSet presAssocID="{B7617663-0520-4DC5-B07B-7BE9622FFAFA}" presName="linear" presStyleCnt="0">
        <dgm:presLayoutVars>
          <dgm:dir/>
          <dgm:animLvl val="lvl"/>
          <dgm:resizeHandles val="exact"/>
        </dgm:presLayoutVars>
      </dgm:prSet>
      <dgm:spPr/>
    </dgm:pt>
    <dgm:pt modelId="{F9E460A7-1546-48CA-AB1B-A64E1198E683}" type="pres">
      <dgm:prSet presAssocID="{B61F9C18-A283-42EE-8684-F6EC813E44A4}" presName="parentLin" presStyleCnt="0"/>
      <dgm:spPr/>
    </dgm:pt>
    <dgm:pt modelId="{68BEE79B-96C8-4615-BFBC-D91E08E98BA0}" type="pres">
      <dgm:prSet presAssocID="{B61F9C18-A283-42EE-8684-F6EC813E44A4}" presName="parentLeftMargin" presStyleLbl="node1" presStyleIdx="0" presStyleCnt="3"/>
      <dgm:spPr/>
    </dgm:pt>
    <dgm:pt modelId="{65E7E343-BC81-431E-8F9C-D7A3A05AA12A}" type="pres">
      <dgm:prSet presAssocID="{B61F9C18-A283-42EE-8684-F6EC813E44A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86D2045-89C4-4804-B4E9-2712C62F6F49}" type="pres">
      <dgm:prSet presAssocID="{B61F9C18-A283-42EE-8684-F6EC813E44A4}" presName="negativeSpace" presStyleCnt="0"/>
      <dgm:spPr/>
    </dgm:pt>
    <dgm:pt modelId="{FF9CD27C-7310-4EE5-BBED-5FC0848FBCFF}" type="pres">
      <dgm:prSet presAssocID="{B61F9C18-A283-42EE-8684-F6EC813E44A4}" presName="childText" presStyleLbl="conFgAcc1" presStyleIdx="0" presStyleCnt="3">
        <dgm:presLayoutVars>
          <dgm:bulletEnabled val="1"/>
        </dgm:presLayoutVars>
      </dgm:prSet>
      <dgm:spPr/>
    </dgm:pt>
    <dgm:pt modelId="{48AAE408-3D77-48DB-9F42-261787526F09}" type="pres">
      <dgm:prSet presAssocID="{904522DC-2068-4247-9649-AEDA2482AE5B}" presName="spaceBetweenRectangles" presStyleCnt="0"/>
      <dgm:spPr/>
    </dgm:pt>
    <dgm:pt modelId="{FEF5329C-BD76-40F6-8AB6-01B24E49FCCC}" type="pres">
      <dgm:prSet presAssocID="{60717223-279B-47EF-9436-E6530714D23B}" presName="parentLin" presStyleCnt="0"/>
      <dgm:spPr/>
    </dgm:pt>
    <dgm:pt modelId="{D431B69D-D24B-46FD-8974-007EF4B2F205}" type="pres">
      <dgm:prSet presAssocID="{60717223-279B-47EF-9436-E6530714D23B}" presName="parentLeftMargin" presStyleLbl="node1" presStyleIdx="0" presStyleCnt="3"/>
      <dgm:spPr/>
    </dgm:pt>
    <dgm:pt modelId="{8E70D933-C79F-4A6F-A3D6-6C5202A73690}" type="pres">
      <dgm:prSet presAssocID="{60717223-279B-47EF-9436-E6530714D23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68F4B78-A588-4620-8C3C-66A087D40011}" type="pres">
      <dgm:prSet presAssocID="{60717223-279B-47EF-9436-E6530714D23B}" presName="negativeSpace" presStyleCnt="0"/>
      <dgm:spPr/>
    </dgm:pt>
    <dgm:pt modelId="{B2921549-3E3D-460D-BC27-1901ED22BD6C}" type="pres">
      <dgm:prSet presAssocID="{60717223-279B-47EF-9436-E6530714D23B}" presName="childText" presStyleLbl="conFgAcc1" presStyleIdx="1" presStyleCnt="3">
        <dgm:presLayoutVars>
          <dgm:bulletEnabled val="1"/>
        </dgm:presLayoutVars>
      </dgm:prSet>
      <dgm:spPr/>
    </dgm:pt>
    <dgm:pt modelId="{E0FB7CEB-9436-475B-96B4-CA9A610C061E}" type="pres">
      <dgm:prSet presAssocID="{48CF9BAA-A9EB-49AC-989F-8441235C51FA}" presName="spaceBetweenRectangles" presStyleCnt="0"/>
      <dgm:spPr/>
    </dgm:pt>
    <dgm:pt modelId="{A0AD709E-3A29-4583-ABE3-4429F54CCD05}" type="pres">
      <dgm:prSet presAssocID="{7266D15A-9DE5-466E-83AE-312714D737D2}" presName="parentLin" presStyleCnt="0"/>
      <dgm:spPr/>
    </dgm:pt>
    <dgm:pt modelId="{2899E4B8-D8BD-4996-B942-A84C0F725190}" type="pres">
      <dgm:prSet presAssocID="{7266D15A-9DE5-466E-83AE-312714D737D2}" presName="parentLeftMargin" presStyleLbl="node1" presStyleIdx="1" presStyleCnt="3"/>
      <dgm:spPr/>
    </dgm:pt>
    <dgm:pt modelId="{8EB91607-0B90-42B2-A565-412C5257F640}" type="pres">
      <dgm:prSet presAssocID="{7266D15A-9DE5-466E-83AE-312714D737D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2DA4226-8673-44C7-AF9B-EDA80DCF3ACB}" type="pres">
      <dgm:prSet presAssocID="{7266D15A-9DE5-466E-83AE-312714D737D2}" presName="negativeSpace" presStyleCnt="0"/>
      <dgm:spPr/>
    </dgm:pt>
    <dgm:pt modelId="{FAC214E6-4D55-4244-AC11-978B5FD057B0}" type="pres">
      <dgm:prSet presAssocID="{7266D15A-9DE5-466E-83AE-312714D737D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B95E90D-75EB-40E3-9371-719BDE373D1D}" srcId="{7266D15A-9DE5-466E-83AE-312714D737D2}" destId="{331CF244-6E2D-415B-B44A-65BB80A06032}" srcOrd="2" destOrd="0" parTransId="{4CE7BE9B-7B9B-4743-8D76-B1087CFF7432}" sibTransId="{0EEE8F27-BC9A-43BA-B97C-4E06E19DC3E0}"/>
    <dgm:cxn modelId="{2D49AD11-64E7-4DF1-AC47-107FAC7A813B}" type="presOf" srcId="{B61F9C18-A283-42EE-8684-F6EC813E44A4}" destId="{68BEE79B-96C8-4615-BFBC-D91E08E98BA0}" srcOrd="0" destOrd="0" presId="urn:microsoft.com/office/officeart/2005/8/layout/list1"/>
    <dgm:cxn modelId="{24826A2A-FA35-4A56-B6AF-3A09930D4CC0}" type="presOf" srcId="{331CF244-6E2D-415B-B44A-65BB80A06032}" destId="{FAC214E6-4D55-4244-AC11-978B5FD057B0}" srcOrd="0" destOrd="2" presId="urn:microsoft.com/office/officeart/2005/8/layout/list1"/>
    <dgm:cxn modelId="{4E763232-0DED-4D50-8D13-34B13367DBC3}" type="presOf" srcId="{44A5CEDC-9992-4316-ABEF-683D5B232665}" destId="{FF9CD27C-7310-4EE5-BBED-5FC0848FBCFF}" srcOrd="0" destOrd="2" presId="urn:microsoft.com/office/officeart/2005/8/layout/list1"/>
    <dgm:cxn modelId="{69F83340-5D99-4555-9BBB-32DCB1F36A85}" type="presOf" srcId="{A1A4D844-915D-48B2-A0A0-E8AB766625EA}" destId="{FAC214E6-4D55-4244-AC11-978B5FD057B0}" srcOrd="0" destOrd="0" presId="urn:microsoft.com/office/officeart/2005/8/layout/list1"/>
    <dgm:cxn modelId="{B46E625B-F639-4600-8690-12EE66B9D826}" srcId="{B61F9C18-A283-42EE-8684-F6EC813E44A4}" destId="{C6C9C5A4-F26F-44D1-9AD3-371D6AFCA446}" srcOrd="0" destOrd="0" parTransId="{A4777E86-0A14-43BA-AC5E-794E38411040}" sibTransId="{70BFE04C-4CFB-4027-A131-D4F0FF6ADF6F}"/>
    <dgm:cxn modelId="{051FA65D-88C7-46E2-9C20-5E916B47D70F}" srcId="{60717223-279B-47EF-9436-E6530714D23B}" destId="{22041E1C-67AC-4748-87CC-0694D0D1EA3D}" srcOrd="3" destOrd="0" parTransId="{CC1C0830-2546-4007-8873-DB6B24C389EB}" sibTransId="{67D8F851-80E9-42AB-A1C1-622425897D05}"/>
    <dgm:cxn modelId="{BA34AC5F-8977-488E-AE6F-686A15042FDE}" srcId="{60717223-279B-47EF-9436-E6530714D23B}" destId="{B0593F03-FC49-4C74-933D-FF784C39B690}" srcOrd="2" destOrd="0" parTransId="{A7C0FE39-D892-4E1F-AF01-50B58ECC1C68}" sibTransId="{B40602D3-851E-4575-B5FB-3436F8D6AE72}"/>
    <dgm:cxn modelId="{DABCAD64-708B-402E-B405-5C734840A3DD}" srcId="{B7617663-0520-4DC5-B07B-7BE9622FFAFA}" destId="{B61F9C18-A283-42EE-8684-F6EC813E44A4}" srcOrd="0" destOrd="0" parTransId="{33479B2E-7972-4467-871A-83DC8D0B26C6}" sibTransId="{904522DC-2068-4247-9649-AEDA2482AE5B}"/>
    <dgm:cxn modelId="{211DED45-948E-4FFF-A12F-C1919B129998}" type="presOf" srcId="{8B196121-8D40-4C6A-89C6-A5B90399496D}" destId="{FF9CD27C-7310-4EE5-BBED-5FC0848FBCFF}" srcOrd="0" destOrd="3" presId="urn:microsoft.com/office/officeart/2005/8/layout/list1"/>
    <dgm:cxn modelId="{0A80AE4A-5A3B-4ECC-855E-CD88E1B74254}" srcId="{B7617663-0520-4DC5-B07B-7BE9622FFAFA}" destId="{60717223-279B-47EF-9436-E6530714D23B}" srcOrd="1" destOrd="0" parTransId="{4EC50ACD-6206-40B3-95FE-4135730078C4}" sibTransId="{48CF9BAA-A9EB-49AC-989F-8441235C51FA}"/>
    <dgm:cxn modelId="{95133F6C-9CEF-4A7A-9F12-17DA7B066E13}" srcId="{B61F9C18-A283-42EE-8684-F6EC813E44A4}" destId="{44A5CEDC-9992-4316-ABEF-683D5B232665}" srcOrd="2" destOrd="0" parTransId="{B1097C3F-D82C-400A-9562-27075D37C85D}" sibTransId="{2A1C90E2-D2D6-4915-8EA1-48E1BC7C67BA}"/>
    <dgm:cxn modelId="{23B1954D-9ADF-4BD8-9062-9D1CA13CF1ED}" srcId="{7266D15A-9DE5-466E-83AE-312714D737D2}" destId="{A1A4D844-915D-48B2-A0A0-E8AB766625EA}" srcOrd="0" destOrd="0" parTransId="{3BBEE114-9A0A-4856-9B58-F55702019AC2}" sibTransId="{A4AA6D8F-E919-433D-BC1C-3A88649074A3}"/>
    <dgm:cxn modelId="{A55A946F-DB61-4C5A-A95A-66EA34098EC1}" srcId="{B7617663-0520-4DC5-B07B-7BE9622FFAFA}" destId="{7266D15A-9DE5-466E-83AE-312714D737D2}" srcOrd="2" destOrd="0" parTransId="{8A90F22F-F98A-4450-B5D4-691F5F64F200}" sibTransId="{5AE22139-D88C-4E26-8278-3923D875C410}"/>
    <dgm:cxn modelId="{C4680576-C7D6-459B-A2D6-A4B88D6C2706}" type="presOf" srcId="{BE294E1B-6422-4D6E-A71C-4355AD632214}" destId="{FAC214E6-4D55-4244-AC11-978B5FD057B0}" srcOrd="0" destOrd="1" presId="urn:microsoft.com/office/officeart/2005/8/layout/list1"/>
    <dgm:cxn modelId="{58824D56-3E13-4619-803E-740CA5B4B9D7}" type="presOf" srcId="{6BCC8A32-FCD4-4FEB-BBA4-ACBDE98F0539}" destId="{FF9CD27C-7310-4EE5-BBED-5FC0848FBCFF}" srcOrd="0" destOrd="1" presId="urn:microsoft.com/office/officeart/2005/8/layout/list1"/>
    <dgm:cxn modelId="{F3843682-498C-4121-AA77-02C11FD429EE}" type="presOf" srcId="{C6C9C5A4-F26F-44D1-9AD3-371D6AFCA446}" destId="{FF9CD27C-7310-4EE5-BBED-5FC0848FBCFF}" srcOrd="0" destOrd="0" presId="urn:microsoft.com/office/officeart/2005/8/layout/list1"/>
    <dgm:cxn modelId="{213CBE89-3B38-41AB-BF6B-D96E70307668}" type="presOf" srcId="{B7617663-0520-4DC5-B07B-7BE9622FFAFA}" destId="{1E851E44-56DF-4CBB-B64F-29CB8AAC4669}" srcOrd="0" destOrd="0" presId="urn:microsoft.com/office/officeart/2005/8/layout/list1"/>
    <dgm:cxn modelId="{14E2F7AA-2E04-4002-BE01-3C877AC5D1E6}" type="presOf" srcId="{7266D15A-9DE5-466E-83AE-312714D737D2}" destId="{8EB91607-0B90-42B2-A565-412C5257F640}" srcOrd="1" destOrd="0" presId="urn:microsoft.com/office/officeart/2005/8/layout/list1"/>
    <dgm:cxn modelId="{DC8C6FB0-D333-41A9-A595-2A26D71C9FC9}" srcId="{B61F9C18-A283-42EE-8684-F6EC813E44A4}" destId="{6BCC8A32-FCD4-4FEB-BBA4-ACBDE98F0539}" srcOrd="1" destOrd="0" parTransId="{CD68F8C8-37EE-43DA-BD63-BED72F89E31B}" sibTransId="{D704A8DB-0170-441C-94F0-2BC3E4CD2BC3}"/>
    <dgm:cxn modelId="{8685A7B5-517D-453B-ADB4-B0D0AEF83143}" type="presOf" srcId="{7266D15A-9DE5-466E-83AE-312714D737D2}" destId="{2899E4B8-D8BD-4996-B942-A84C0F725190}" srcOrd="0" destOrd="0" presId="urn:microsoft.com/office/officeart/2005/8/layout/list1"/>
    <dgm:cxn modelId="{FECFBAC0-37BE-4B1A-9944-4B50FEED8FBD}" srcId="{7266D15A-9DE5-466E-83AE-312714D737D2}" destId="{BE294E1B-6422-4D6E-A71C-4355AD632214}" srcOrd="1" destOrd="0" parTransId="{3794A6FC-D7E6-4217-9B4D-5C3246EE3B65}" sibTransId="{5795AAB4-B097-4694-943D-ED5064EEE11E}"/>
    <dgm:cxn modelId="{4D4BE7C5-E863-4EBE-ACD3-FA65EA384445}" type="presOf" srcId="{22041E1C-67AC-4748-87CC-0694D0D1EA3D}" destId="{B2921549-3E3D-460D-BC27-1901ED22BD6C}" srcOrd="0" destOrd="3" presId="urn:microsoft.com/office/officeart/2005/8/layout/list1"/>
    <dgm:cxn modelId="{42763FCD-9C1F-44C8-BC7C-360A4568FEC7}" type="presOf" srcId="{60717223-279B-47EF-9436-E6530714D23B}" destId="{D431B69D-D24B-46FD-8974-007EF4B2F205}" srcOrd="0" destOrd="0" presId="urn:microsoft.com/office/officeart/2005/8/layout/list1"/>
    <dgm:cxn modelId="{61A50AD2-E155-4E92-83F5-BAD291897E84}" srcId="{60717223-279B-47EF-9436-E6530714D23B}" destId="{0CE399BB-2B96-4ED9-A276-145BBD0EEB1B}" srcOrd="0" destOrd="0" parTransId="{D4247736-3D9B-47E5-B83C-9DE5B4DF18CC}" sibTransId="{5D20B41B-D231-49EB-BEF8-1C9BE79E35A7}"/>
    <dgm:cxn modelId="{DC4D3BD3-D53A-42C6-B3DB-37BFBB903905}" srcId="{B61F9C18-A283-42EE-8684-F6EC813E44A4}" destId="{8B196121-8D40-4C6A-89C6-A5B90399496D}" srcOrd="3" destOrd="0" parTransId="{77AFBB08-AC47-41A7-8B91-D29DE158EEE1}" sibTransId="{3C4ABFC6-F67F-4B2F-96F0-B66ECEA4DE8C}"/>
    <dgm:cxn modelId="{893A9ED6-9CAF-4D6F-B8EB-ED4F421EFD59}" type="presOf" srcId="{B0593F03-FC49-4C74-933D-FF784C39B690}" destId="{B2921549-3E3D-460D-BC27-1901ED22BD6C}" srcOrd="0" destOrd="2" presId="urn:microsoft.com/office/officeart/2005/8/layout/list1"/>
    <dgm:cxn modelId="{8C66BED7-F504-4C49-AE1C-B4A311F3459A}" type="presOf" srcId="{60717223-279B-47EF-9436-E6530714D23B}" destId="{8E70D933-C79F-4A6F-A3D6-6C5202A73690}" srcOrd="1" destOrd="0" presId="urn:microsoft.com/office/officeart/2005/8/layout/list1"/>
    <dgm:cxn modelId="{F055CFDE-08A5-4850-B86F-FF750F27E4BF}" type="presOf" srcId="{3C38CE91-5CD2-4258-999D-D52A9BB2AF0A}" destId="{B2921549-3E3D-460D-BC27-1901ED22BD6C}" srcOrd="0" destOrd="1" presId="urn:microsoft.com/office/officeart/2005/8/layout/list1"/>
    <dgm:cxn modelId="{9C449BE8-D635-44EC-8E47-FB4A4FCB12AF}" type="presOf" srcId="{B61F9C18-A283-42EE-8684-F6EC813E44A4}" destId="{65E7E343-BC81-431E-8F9C-D7A3A05AA12A}" srcOrd="1" destOrd="0" presId="urn:microsoft.com/office/officeart/2005/8/layout/list1"/>
    <dgm:cxn modelId="{BD5668EF-87C9-45F2-80A9-5C9CAC058672}" srcId="{60717223-279B-47EF-9436-E6530714D23B}" destId="{3C38CE91-5CD2-4258-999D-D52A9BB2AF0A}" srcOrd="1" destOrd="0" parTransId="{9DB16485-D3B8-4C01-A67B-285F50FFB2E5}" sibTransId="{50DFEAB6-7285-468C-A036-DF8E29A0DECA}"/>
    <dgm:cxn modelId="{E7EBA8F2-E9A9-495E-A2D7-E7934D9072D0}" type="presOf" srcId="{0CE399BB-2B96-4ED9-A276-145BBD0EEB1B}" destId="{B2921549-3E3D-460D-BC27-1901ED22BD6C}" srcOrd="0" destOrd="0" presId="urn:microsoft.com/office/officeart/2005/8/layout/list1"/>
    <dgm:cxn modelId="{9C52D595-C260-4715-9A63-75A5A79574F3}" type="presParOf" srcId="{1E851E44-56DF-4CBB-B64F-29CB8AAC4669}" destId="{F9E460A7-1546-48CA-AB1B-A64E1198E683}" srcOrd="0" destOrd="0" presId="urn:microsoft.com/office/officeart/2005/8/layout/list1"/>
    <dgm:cxn modelId="{EA2A4C33-0BBA-4FBE-A5A4-1FA8532C5706}" type="presParOf" srcId="{F9E460A7-1546-48CA-AB1B-A64E1198E683}" destId="{68BEE79B-96C8-4615-BFBC-D91E08E98BA0}" srcOrd="0" destOrd="0" presId="urn:microsoft.com/office/officeart/2005/8/layout/list1"/>
    <dgm:cxn modelId="{A7F58EA1-9479-460A-A3EA-2BFD7F378910}" type="presParOf" srcId="{F9E460A7-1546-48CA-AB1B-A64E1198E683}" destId="{65E7E343-BC81-431E-8F9C-D7A3A05AA12A}" srcOrd="1" destOrd="0" presId="urn:microsoft.com/office/officeart/2005/8/layout/list1"/>
    <dgm:cxn modelId="{2AC99D17-3C7D-4CB5-8774-0B76E2B9DFFC}" type="presParOf" srcId="{1E851E44-56DF-4CBB-B64F-29CB8AAC4669}" destId="{086D2045-89C4-4804-B4E9-2712C62F6F49}" srcOrd="1" destOrd="0" presId="urn:microsoft.com/office/officeart/2005/8/layout/list1"/>
    <dgm:cxn modelId="{37CDB2FF-B907-4BF8-A858-AD37E6ED7A23}" type="presParOf" srcId="{1E851E44-56DF-4CBB-B64F-29CB8AAC4669}" destId="{FF9CD27C-7310-4EE5-BBED-5FC0848FBCFF}" srcOrd="2" destOrd="0" presId="urn:microsoft.com/office/officeart/2005/8/layout/list1"/>
    <dgm:cxn modelId="{CD249E9D-BE81-49E9-87DC-41C28F0995E4}" type="presParOf" srcId="{1E851E44-56DF-4CBB-B64F-29CB8AAC4669}" destId="{48AAE408-3D77-48DB-9F42-261787526F09}" srcOrd="3" destOrd="0" presId="urn:microsoft.com/office/officeart/2005/8/layout/list1"/>
    <dgm:cxn modelId="{E8B685F1-FB5B-4B41-A9AD-4FAA17646A54}" type="presParOf" srcId="{1E851E44-56DF-4CBB-B64F-29CB8AAC4669}" destId="{FEF5329C-BD76-40F6-8AB6-01B24E49FCCC}" srcOrd="4" destOrd="0" presId="urn:microsoft.com/office/officeart/2005/8/layout/list1"/>
    <dgm:cxn modelId="{0F9DA7DD-D145-4E2E-A4B4-92F42078899D}" type="presParOf" srcId="{FEF5329C-BD76-40F6-8AB6-01B24E49FCCC}" destId="{D431B69D-D24B-46FD-8974-007EF4B2F205}" srcOrd="0" destOrd="0" presId="urn:microsoft.com/office/officeart/2005/8/layout/list1"/>
    <dgm:cxn modelId="{4DD40592-B3A7-4E66-8C05-3C6780C2E8A6}" type="presParOf" srcId="{FEF5329C-BD76-40F6-8AB6-01B24E49FCCC}" destId="{8E70D933-C79F-4A6F-A3D6-6C5202A73690}" srcOrd="1" destOrd="0" presId="urn:microsoft.com/office/officeart/2005/8/layout/list1"/>
    <dgm:cxn modelId="{A01E0D99-0437-4D12-B5FD-255AEDA9024A}" type="presParOf" srcId="{1E851E44-56DF-4CBB-B64F-29CB8AAC4669}" destId="{968F4B78-A588-4620-8C3C-66A087D40011}" srcOrd="5" destOrd="0" presId="urn:microsoft.com/office/officeart/2005/8/layout/list1"/>
    <dgm:cxn modelId="{0B200DBE-35D8-4C1A-9052-3FC232CD7AE2}" type="presParOf" srcId="{1E851E44-56DF-4CBB-B64F-29CB8AAC4669}" destId="{B2921549-3E3D-460D-BC27-1901ED22BD6C}" srcOrd="6" destOrd="0" presId="urn:microsoft.com/office/officeart/2005/8/layout/list1"/>
    <dgm:cxn modelId="{79D6F470-C0BF-40EE-A0B0-9605013B3D64}" type="presParOf" srcId="{1E851E44-56DF-4CBB-B64F-29CB8AAC4669}" destId="{E0FB7CEB-9436-475B-96B4-CA9A610C061E}" srcOrd="7" destOrd="0" presId="urn:microsoft.com/office/officeart/2005/8/layout/list1"/>
    <dgm:cxn modelId="{2AB0C5FB-73C7-40E6-83EE-EF2F995E399A}" type="presParOf" srcId="{1E851E44-56DF-4CBB-B64F-29CB8AAC4669}" destId="{A0AD709E-3A29-4583-ABE3-4429F54CCD05}" srcOrd="8" destOrd="0" presId="urn:microsoft.com/office/officeart/2005/8/layout/list1"/>
    <dgm:cxn modelId="{5B24A410-61E1-4A53-AACA-615926820CCB}" type="presParOf" srcId="{A0AD709E-3A29-4583-ABE3-4429F54CCD05}" destId="{2899E4B8-D8BD-4996-B942-A84C0F725190}" srcOrd="0" destOrd="0" presId="urn:microsoft.com/office/officeart/2005/8/layout/list1"/>
    <dgm:cxn modelId="{000C7831-B1AF-4FD4-9AE5-3D350D860926}" type="presParOf" srcId="{A0AD709E-3A29-4583-ABE3-4429F54CCD05}" destId="{8EB91607-0B90-42B2-A565-412C5257F640}" srcOrd="1" destOrd="0" presId="urn:microsoft.com/office/officeart/2005/8/layout/list1"/>
    <dgm:cxn modelId="{A7DA042F-7515-4901-9D47-4BA5E661C5E7}" type="presParOf" srcId="{1E851E44-56DF-4CBB-B64F-29CB8AAC4669}" destId="{D2DA4226-8673-44C7-AF9B-EDA80DCF3ACB}" srcOrd="9" destOrd="0" presId="urn:microsoft.com/office/officeart/2005/8/layout/list1"/>
    <dgm:cxn modelId="{ABCE1C17-3466-47F1-9466-51556EECF1AE}" type="presParOf" srcId="{1E851E44-56DF-4CBB-B64F-29CB8AAC4669}" destId="{FAC214E6-4D55-4244-AC11-978B5FD057B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3F3D77A-9940-460B-92AB-BCB346E4163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3C6B72-E5BE-4472-B6CD-5A407E878854}">
      <dgm:prSet/>
      <dgm:spPr/>
      <dgm:t>
        <a:bodyPr/>
        <a:lstStyle/>
        <a:p>
          <a:r>
            <a:rPr lang="en-US" dirty="0"/>
            <a:t>Prevent Users from Disabling AWS CloudTrail</a:t>
          </a:r>
        </a:p>
      </dgm:t>
    </dgm:pt>
    <dgm:pt modelId="{6DC8F8E8-1087-4A62-AE29-94D63431E797}" type="parTrans" cxnId="{F89F7295-C327-4E69-929B-00A17D7022CE}">
      <dgm:prSet/>
      <dgm:spPr/>
      <dgm:t>
        <a:bodyPr/>
        <a:lstStyle/>
        <a:p>
          <a:endParaRPr lang="en-US"/>
        </a:p>
      </dgm:t>
    </dgm:pt>
    <dgm:pt modelId="{1A7054C2-BED6-4B51-9FB5-2AAB12D4B1B0}" type="sibTrans" cxnId="{F89F7295-C327-4E69-929B-00A17D7022CE}">
      <dgm:prSet/>
      <dgm:spPr/>
      <dgm:t>
        <a:bodyPr/>
        <a:lstStyle/>
        <a:p>
          <a:endParaRPr lang="en-US"/>
        </a:p>
      </dgm:t>
    </dgm:pt>
    <dgm:pt modelId="{F8DD1ECF-5A4A-4D37-A50A-148D9BFA0CC9}">
      <dgm:prSet/>
      <dgm:spPr/>
      <dgm:t>
        <a:bodyPr/>
        <a:lstStyle/>
        <a:p>
          <a:r>
            <a:rPr lang="en-US"/>
            <a:t>Deny access to AWS based on the requested AWS Region</a:t>
          </a:r>
        </a:p>
      </dgm:t>
    </dgm:pt>
    <dgm:pt modelId="{0FC0AFA1-1E77-4FAD-963E-3580FF00ADCF}" type="parTrans" cxnId="{E0E7CB56-9464-4AD3-A15C-AB0D39ADBCD7}">
      <dgm:prSet/>
      <dgm:spPr/>
      <dgm:t>
        <a:bodyPr/>
        <a:lstStyle/>
        <a:p>
          <a:endParaRPr lang="en-US"/>
        </a:p>
      </dgm:t>
    </dgm:pt>
    <dgm:pt modelId="{684F872C-6D1F-4C39-8C18-E57E07283030}" type="sibTrans" cxnId="{E0E7CB56-9464-4AD3-A15C-AB0D39ADBCD7}">
      <dgm:prSet/>
      <dgm:spPr/>
      <dgm:t>
        <a:bodyPr/>
        <a:lstStyle/>
        <a:p>
          <a:endParaRPr lang="en-US"/>
        </a:p>
      </dgm:t>
    </dgm:pt>
    <dgm:pt modelId="{06C566EC-67B6-41F0-90F0-A38376B83E0C}">
      <dgm:prSet/>
      <dgm:spPr/>
      <dgm:t>
        <a:bodyPr/>
        <a:lstStyle/>
        <a:p>
          <a:r>
            <a:rPr lang="en-US"/>
            <a:t>Require a tag on specified created resources</a:t>
          </a:r>
        </a:p>
      </dgm:t>
    </dgm:pt>
    <dgm:pt modelId="{4E521E9A-A8FB-4128-AA79-EAD361D2223D}" type="parTrans" cxnId="{8E7307EA-9E54-4E88-A1D7-4AE11F385B8D}">
      <dgm:prSet/>
      <dgm:spPr/>
      <dgm:t>
        <a:bodyPr/>
        <a:lstStyle/>
        <a:p>
          <a:endParaRPr lang="en-US"/>
        </a:p>
      </dgm:t>
    </dgm:pt>
    <dgm:pt modelId="{45E71191-CDD6-43D8-9A0C-ACE7C62D11AA}" type="sibTrans" cxnId="{8E7307EA-9E54-4E88-A1D7-4AE11F385B8D}">
      <dgm:prSet/>
      <dgm:spPr/>
      <dgm:t>
        <a:bodyPr/>
        <a:lstStyle/>
        <a:p>
          <a:endParaRPr lang="en-US"/>
        </a:p>
      </dgm:t>
    </dgm:pt>
    <dgm:pt modelId="{B824982B-2676-4462-8D0B-4694A3AB2096}">
      <dgm:prSet/>
      <dgm:spPr/>
      <dgm:t>
        <a:bodyPr/>
        <a:lstStyle/>
        <a:p>
          <a:r>
            <a:rPr lang="en-US"/>
            <a:t>Prevent users from disabling/changing AWS Config</a:t>
          </a:r>
        </a:p>
      </dgm:t>
    </dgm:pt>
    <dgm:pt modelId="{5678B11D-B2F5-4C75-834C-BE4FD7519176}" type="parTrans" cxnId="{EB2553C1-1AFE-46C1-8A30-F6901F0E7608}">
      <dgm:prSet/>
      <dgm:spPr/>
      <dgm:t>
        <a:bodyPr/>
        <a:lstStyle/>
        <a:p>
          <a:endParaRPr lang="en-US"/>
        </a:p>
      </dgm:t>
    </dgm:pt>
    <dgm:pt modelId="{E50C3BC0-221A-4701-9D3E-56C29BA09FA1}" type="sibTrans" cxnId="{EB2553C1-1AFE-46C1-8A30-F6901F0E7608}">
      <dgm:prSet/>
      <dgm:spPr/>
      <dgm:t>
        <a:bodyPr/>
        <a:lstStyle/>
        <a:p>
          <a:endParaRPr lang="en-US"/>
        </a:p>
      </dgm:t>
    </dgm:pt>
    <dgm:pt modelId="{28340D4F-BFCC-4B3D-A7E6-16D6C0DDE0B0}">
      <dgm:prSet/>
      <dgm:spPr/>
      <dgm:t>
        <a:bodyPr/>
        <a:lstStyle/>
        <a:p>
          <a:r>
            <a:rPr lang="en-US" dirty="0"/>
            <a:t>Prevent Creation of New IAM Users/ Access Keys</a:t>
          </a:r>
        </a:p>
      </dgm:t>
    </dgm:pt>
    <dgm:pt modelId="{1FC20D8F-15CE-4F07-BAA4-DFD071A14D65}" type="parTrans" cxnId="{EBEE771F-4827-4B03-9400-6BF2BFE5DE60}">
      <dgm:prSet/>
      <dgm:spPr/>
      <dgm:t>
        <a:bodyPr/>
        <a:lstStyle/>
        <a:p>
          <a:endParaRPr lang="en-US"/>
        </a:p>
      </dgm:t>
    </dgm:pt>
    <dgm:pt modelId="{FBA5765A-1945-48CE-AD0A-E24E01099600}" type="sibTrans" cxnId="{EBEE771F-4827-4B03-9400-6BF2BFE5DE60}">
      <dgm:prSet/>
      <dgm:spPr/>
      <dgm:t>
        <a:bodyPr/>
        <a:lstStyle/>
        <a:p>
          <a:endParaRPr lang="en-US"/>
        </a:p>
      </dgm:t>
    </dgm:pt>
    <dgm:pt modelId="{3926915A-7C16-4F4C-88DD-EE213F465FC6}">
      <dgm:prSet/>
      <dgm:spPr/>
      <dgm:t>
        <a:bodyPr/>
        <a:lstStyle/>
        <a:p>
          <a:r>
            <a:rPr lang="en-US" dirty="0"/>
            <a:t>Prevent non-public VPCs from getting public internet access</a:t>
          </a:r>
        </a:p>
      </dgm:t>
    </dgm:pt>
    <dgm:pt modelId="{8ADE28EC-FD95-411D-888E-6FAF6D99F6FD}" type="parTrans" cxnId="{82CF850D-F131-4D33-A07A-B90AC471CE9A}">
      <dgm:prSet/>
      <dgm:spPr/>
      <dgm:t>
        <a:bodyPr/>
        <a:lstStyle/>
        <a:p>
          <a:endParaRPr lang="en-US"/>
        </a:p>
      </dgm:t>
    </dgm:pt>
    <dgm:pt modelId="{F70D1430-3F95-4E6C-8AA8-E76D4093B742}" type="sibTrans" cxnId="{82CF850D-F131-4D33-A07A-B90AC471CE9A}">
      <dgm:prSet/>
      <dgm:spPr/>
      <dgm:t>
        <a:bodyPr/>
        <a:lstStyle/>
        <a:p>
          <a:endParaRPr lang="en-US"/>
        </a:p>
      </dgm:t>
    </dgm:pt>
    <dgm:pt modelId="{DBD2D4DA-E33A-4441-AC5F-8012D2CFA173}" type="pres">
      <dgm:prSet presAssocID="{D3F3D77A-9940-460B-92AB-BCB346E41639}" presName="diagram" presStyleCnt="0">
        <dgm:presLayoutVars>
          <dgm:dir/>
          <dgm:resizeHandles val="exact"/>
        </dgm:presLayoutVars>
      </dgm:prSet>
      <dgm:spPr/>
    </dgm:pt>
    <dgm:pt modelId="{3FA5A77C-B714-4D12-9FBC-6D20654F62E6}" type="pres">
      <dgm:prSet presAssocID="{1B3C6B72-E5BE-4472-B6CD-5A407E878854}" presName="node" presStyleLbl="node1" presStyleIdx="0" presStyleCnt="6">
        <dgm:presLayoutVars>
          <dgm:bulletEnabled val="1"/>
        </dgm:presLayoutVars>
      </dgm:prSet>
      <dgm:spPr/>
    </dgm:pt>
    <dgm:pt modelId="{8FA7268C-0EA9-4FFD-B4E8-07DF382310F3}" type="pres">
      <dgm:prSet presAssocID="{1A7054C2-BED6-4B51-9FB5-2AAB12D4B1B0}" presName="sibTrans" presStyleCnt="0"/>
      <dgm:spPr/>
    </dgm:pt>
    <dgm:pt modelId="{20ECB6F7-5426-4586-AC26-27246490BFA6}" type="pres">
      <dgm:prSet presAssocID="{F8DD1ECF-5A4A-4D37-A50A-148D9BFA0CC9}" presName="node" presStyleLbl="node1" presStyleIdx="1" presStyleCnt="6">
        <dgm:presLayoutVars>
          <dgm:bulletEnabled val="1"/>
        </dgm:presLayoutVars>
      </dgm:prSet>
      <dgm:spPr/>
    </dgm:pt>
    <dgm:pt modelId="{AFDA1F2D-6BB8-45D8-955D-96A249415CB3}" type="pres">
      <dgm:prSet presAssocID="{684F872C-6D1F-4C39-8C18-E57E07283030}" presName="sibTrans" presStyleCnt="0"/>
      <dgm:spPr/>
    </dgm:pt>
    <dgm:pt modelId="{5319DEAE-E9D0-496F-AC10-3911775E5C4D}" type="pres">
      <dgm:prSet presAssocID="{06C566EC-67B6-41F0-90F0-A38376B83E0C}" presName="node" presStyleLbl="node1" presStyleIdx="2" presStyleCnt="6">
        <dgm:presLayoutVars>
          <dgm:bulletEnabled val="1"/>
        </dgm:presLayoutVars>
      </dgm:prSet>
      <dgm:spPr/>
    </dgm:pt>
    <dgm:pt modelId="{C172B993-C294-4950-8C1C-82D0BACD5DAC}" type="pres">
      <dgm:prSet presAssocID="{45E71191-CDD6-43D8-9A0C-ACE7C62D11AA}" presName="sibTrans" presStyleCnt="0"/>
      <dgm:spPr/>
    </dgm:pt>
    <dgm:pt modelId="{1CB52A53-D027-45E7-AEE1-68F5C516EBD6}" type="pres">
      <dgm:prSet presAssocID="{B824982B-2676-4462-8D0B-4694A3AB2096}" presName="node" presStyleLbl="node1" presStyleIdx="3" presStyleCnt="6">
        <dgm:presLayoutVars>
          <dgm:bulletEnabled val="1"/>
        </dgm:presLayoutVars>
      </dgm:prSet>
      <dgm:spPr/>
    </dgm:pt>
    <dgm:pt modelId="{B252B7A9-093F-4D4F-9B6A-95B01B162978}" type="pres">
      <dgm:prSet presAssocID="{E50C3BC0-221A-4701-9D3E-56C29BA09FA1}" presName="sibTrans" presStyleCnt="0"/>
      <dgm:spPr/>
    </dgm:pt>
    <dgm:pt modelId="{BB2BFE64-B835-4797-B48E-D83B5D1D3433}" type="pres">
      <dgm:prSet presAssocID="{28340D4F-BFCC-4B3D-A7E6-16D6C0DDE0B0}" presName="node" presStyleLbl="node1" presStyleIdx="4" presStyleCnt="6">
        <dgm:presLayoutVars>
          <dgm:bulletEnabled val="1"/>
        </dgm:presLayoutVars>
      </dgm:prSet>
      <dgm:spPr/>
    </dgm:pt>
    <dgm:pt modelId="{DB0C31EE-712D-440A-B49F-AC68F8781519}" type="pres">
      <dgm:prSet presAssocID="{FBA5765A-1945-48CE-AD0A-E24E01099600}" presName="sibTrans" presStyleCnt="0"/>
      <dgm:spPr/>
    </dgm:pt>
    <dgm:pt modelId="{355B20E2-F5A0-4668-A909-AA160D4B763E}" type="pres">
      <dgm:prSet presAssocID="{3926915A-7C16-4F4C-88DD-EE213F465FC6}" presName="node" presStyleLbl="node1" presStyleIdx="5" presStyleCnt="6">
        <dgm:presLayoutVars>
          <dgm:bulletEnabled val="1"/>
        </dgm:presLayoutVars>
      </dgm:prSet>
      <dgm:spPr/>
    </dgm:pt>
  </dgm:ptLst>
  <dgm:cxnLst>
    <dgm:cxn modelId="{EF4BE703-15FE-496A-874B-2E097AE5E963}" type="presOf" srcId="{F8DD1ECF-5A4A-4D37-A50A-148D9BFA0CC9}" destId="{20ECB6F7-5426-4586-AC26-27246490BFA6}" srcOrd="0" destOrd="0" presId="urn:microsoft.com/office/officeart/2005/8/layout/default"/>
    <dgm:cxn modelId="{82CF850D-F131-4D33-A07A-B90AC471CE9A}" srcId="{D3F3D77A-9940-460B-92AB-BCB346E41639}" destId="{3926915A-7C16-4F4C-88DD-EE213F465FC6}" srcOrd="5" destOrd="0" parTransId="{8ADE28EC-FD95-411D-888E-6FAF6D99F6FD}" sibTransId="{F70D1430-3F95-4E6C-8AA8-E76D4093B742}"/>
    <dgm:cxn modelId="{EBEE771F-4827-4B03-9400-6BF2BFE5DE60}" srcId="{D3F3D77A-9940-460B-92AB-BCB346E41639}" destId="{28340D4F-BFCC-4B3D-A7E6-16D6C0DDE0B0}" srcOrd="4" destOrd="0" parTransId="{1FC20D8F-15CE-4F07-BAA4-DFD071A14D65}" sibTransId="{FBA5765A-1945-48CE-AD0A-E24E01099600}"/>
    <dgm:cxn modelId="{080D252E-E612-469B-8C6B-322733650F7D}" type="presOf" srcId="{06C566EC-67B6-41F0-90F0-A38376B83E0C}" destId="{5319DEAE-E9D0-496F-AC10-3911775E5C4D}" srcOrd="0" destOrd="0" presId="urn:microsoft.com/office/officeart/2005/8/layout/default"/>
    <dgm:cxn modelId="{B038C133-4264-4764-A1EC-80910733F8D4}" type="presOf" srcId="{1B3C6B72-E5BE-4472-B6CD-5A407E878854}" destId="{3FA5A77C-B714-4D12-9FBC-6D20654F62E6}" srcOrd="0" destOrd="0" presId="urn:microsoft.com/office/officeart/2005/8/layout/default"/>
    <dgm:cxn modelId="{60949A3D-0726-4278-9192-C05FB94565DE}" type="presOf" srcId="{28340D4F-BFCC-4B3D-A7E6-16D6C0DDE0B0}" destId="{BB2BFE64-B835-4797-B48E-D83B5D1D3433}" srcOrd="0" destOrd="0" presId="urn:microsoft.com/office/officeart/2005/8/layout/default"/>
    <dgm:cxn modelId="{BCA5BE45-6F62-48B3-9B7D-4C3D967BF911}" type="presOf" srcId="{B824982B-2676-4462-8D0B-4694A3AB2096}" destId="{1CB52A53-D027-45E7-AEE1-68F5C516EBD6}" srcOrd="0" destOrd="0" presId="urn:microsoft.com/office/officeart/2005/8/layout/default"/>
    <dgm:cxn modelId="{E0E7CB56-9464-4AD3-A15C-AB0D39ADBCD7}" srcId="{D3F3D77A-9940-460B-92AB-BCB346E41639}" destId="{F8DD1ECF-5A4A-4D37-A50A-148D9BFA0CC9}" srcOrd="1" destOrd="0" parTransId="{0FC0AFA1-1E77-4FAD-963E-3580FF00ADCF}" sibTransId="{684F872C-6D1F-4C39-8C18-E57E07283030}"/>
    <dgm:cxn modelId="{6B6DF258-B0AA-4053-8EDB-06BBC8BA60C4}" type="presOf" srcId="{3926915A-7C16-4F4C-88DD-EE213F465FC6}" destId="{355B20E2-F5A0-4668-A909-AA160D4B763E}" srcOrd="0" destOrd="0" presId="urn:microsoft.com/office/officeart/2005/8/layout/default"/>
    <dgm:cxn modelId="{AA6F5684-CCD1-4E2B-9072-C990C705F782}" type="presOf" srcId="{D3F3D77A-9940-460B-92AB-BCB346E41639}" destId="{DBD2D4DA-E33A-4441-AC5F-8012D2CFA173}" srcOrd="0" destOrd="0" presId="urn:microsoft.com/office/officeart/2005/8/layout/default"/>
    <dgm:cxn modelId="{F89F7295-C327-4E69-929B-00A17D7022CE}" srcId="{D3F3D77A-9940-460B-92AB-BCB346E41639}" destId="{1B3C6B72-E5BE-4472-B6CD-5A407E878854}" srcOrd="0" destOrd="0" parTransId="{6DC8F8E8-1087-4A62-AE29-94D63431E797}" sibTransId="{1A7054C2-BED6-4B51-9FB5-2AAB12D4B1B0}"/>
    <dgm:cxn modelId="{EB2553C1-1AFE-46C1-8A30-F6901F0E7608}" srcId="{D3F3D77A-9940-460B-92AB-BCB346E41639}" destId="{B824982B-2676-4462-8D0B-4694A3AB2096}" srcOrd="3" destOrd="0" parTransId="{5678B11D-B2F5-4C75-834C-BE4FD7519176}" sibTransId="{E50C3BC0-221A-4701-9D3E-56C29BA09FA1}"/>
    <dgm:cxn modelId="{8E7307EA-9E54-4E88-A1D7-4AE11F385B8D}" srcId="{D3F3D77A-9940-460B-92AB-BCB346E41639}" destId="{06C566EC-67B6-41F0-90F0-A38376B83E0C}" srcOrd="2" destOrd="0" parTransId="{4E521E9A-A8FB-4128-AA79-EAD361D2223D}" sibTransId="{45E71191-CDD6-43D8-9A0C-ACE7C62D11AA}"/>
    <dgm:cxn modelId="{B9B8468F-851C-431D-A091-DE83F0EDDEE3}" type="presParOf" srcId="{DBD2D4DA-E33A-4441-AC5F-8012D2CFA173}" destId="{3FA5A77C-B714-4D12-9FBC-6D20654F62E6}" srcOrd="0" destOrd="0" presId="urn:microsoft.com/office/officeart/2005/8/layout/default"/>
    <dgm:cxn modelId="{D16F003D-A282-4919-B747-6A95581840AA}" type="presParOf" srcId="{DBD2D4DA-E33A-4441-AC5F-8012D2CFA173}" destId="{8FA7268C-0EA9-4FFD-B4E8-07DF382310F3}" srcOrd="1" destOrd="0" presId="urn:microsoft.com/office/officeart/2005/8/layout/default"/>
    <dgm:cxn modelId="{94AA24DB-E50C-4663-8F1C-AD4B63A302A9}" type="presParOf" srcId="{DBD2D4DA-E33A-4441-AC5F-8012D2CFA173}" destId="{20ECB6F7-5426-4586-AC26-27246490BFA6}" srcOrd="2" destOrd="0" presId="urn:microsoft.com/office/officeart/2005/8/layout/default"/>
    <dgm:cxn modelId="{38786CC5-FF23-4AF3-8A08-9E536F41ACA4}" type="presParOf" srcId="{DBD2D4DA-E33A-4441-AC5F-8012D2CFA173}" destId="{AFDA1F2D-6BB8-45D8-955D-96A249415CB3}" srcOrd="3" destOrd="0" presId="urn:microsoft.com/office/officeart/2005/8/layout/default"/>
    <dgm:cxn modelId="{D962F68C-771B-4137-BDB9-57FF679CA46D}" type="presParOf" srcId="{DBD2D4DA-E33A-4441-AC5F-8012D2CFA173}" destId="{5319DEAE-E9D0-496F-AC10-3911775E5C4D}" srcOrd="4" destOrd="0" presId="urn:microsoft.com/office/officeart/2005/8/layout/default"/>
    <dgm:cxn modelId="{CB82CE34-A027-4824-AA3A-974EE3022EDC}" type="presParOf" srcId="{DBD2D4DA-E33A-4441-AC5F-8012D2CFA173}" destId="{C172B993-C294-4950-8C1C-82D0BACD5DAC}" srcOrd="5" destOrd="0" presId="urn:microsoft.com/office/officeart/2005/8/layout/default"/>
    <dgm:cxn modelId="{BC21B6D6-D3E3-4734-BB76-59A9B0B935AE}" type="presParOf" srcId="{DBD2D4DA-E33A-4441-AC5F-8012D2CFA173}" destId="{1CB52A53-D027-45E7-AEE1-68F5C516EBD6}" srcOrd="6" destOrd="0" presId="urn:microsoft.com/office/officeart/2005/8/layout/default"/>
    <dgm:cxn modelId="{58AA8D9D-6E52-44F8-B60A-204765AE019E}" type="presParOf" srcId="{DBD2D4DA-E33A-4441-AC5F-8012D2CFA173}" destId="{B252B7A9-093F-4D4F-9B6A-95B01B162978}" srcOrd="7" destOrd="0" presId="urn:microsoft.com/office/officeart/2005/8/layout/default"/>
    <dgm:cxn modelId="{0F843415-6D6D-46A6-8A0D-DBABA32C0B7B}" type="presParOf" srcId="{DBD2D4DA-E33A-4441-AC5F-8012D2CFA173}" destId="{BB2BFE64-B835-4797-B48E-D83B5D1D3433}" srcOrd="8" destOrd="0" presId="urn:microsoft.com/office/officeart/2005/8/layout/default"/>
    <dgm:cxn modelId="{D94C0055-C5FC-40EB-A4FD-F44608E81A30}" type="presParOf" srcId="{DBD2D4DA-E33A-4441-AC5F-8012D2CFA173}" destId="{DB0C31EE-712D-440A-B49F-AC68F8781519}" srcOrd="9" destOrd="0" presId="urn:microsoft.com/office/officeart/2005/8/layout/default"/>
    <dgm:cxn modelId="{9AB8ABAD-EF53-4194-9370-FD1C05715366}" type="presParOf" srcId="{DBD2D4DA-E33A-4441-AC5F-8012D2CFA173}" destId="{355B20E2-F5A0-4668-A909-AA160D4B763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35DC7F-57C4-4178-83DC-791C00D6BA52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087A789-40B1-4748-8B0C-A0442CAC1065}">
      <dgm:prSet/>
      <dgm:spPr>
        <a:solidFill>
          <a:schemeClr val="accent6"/>
        </a:solidFill>
      </dgm:spPr>
      <dgm:t>
        <a:bodyPr/>
        <a:lstStyle/>
        <a:p>
          <a:r>
            <a:rPr lang="en-US"/>
            <a:t>Landing zone</a:t>
          </a:r>
        </a:p>
      </dgm:t>
    </dgm:pt>
    <dgm:pt modelId="{A28FBF64-B999-4657-A952-42FCE8D67607}" type="parTrans" cxnId="{36AD56FF-5716-4DAA-91CC-9D4FFA4730CA}">
      <dgm:prSet/>
      <dgm:spPr/>
      <dgm:t>
        <a:bodyPr/>
        <a:lstStyle/>
        <a:p>
          <a:endParaRPr lang="en-US"/>
        </a:p>
      </dgm:t>
    </dgm:pt>
    <dgm:pt modelId="{77AE1107-D6C8-4CC1-8561-DC3C866EDE45}" type="sibTrans" cxnId="{36AD56FF-5716-4DAA-91CC-9D4FFA4730CA}">
      <dgm:prSet/>
      <dgm:spPr/>
      <dgm:t>
        <a:bodyPr/>
        <a:lstStyle/>
        <a:p>
          <a:endParaRPr lang="en-US"/>
        </a:p>
      </dgm:t>
    </dgm:pt>
    <dgm:pt modelId="{34F512DA-B188-4313-83B2-6B03127F0867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A well-architected, multi-account environment based on security and compliance best practices. Can scale to fit the needs of an enterprise of any size.</a:t>
          </a:r>
        </a:p>
      </dgm:t>
    </dgm:pt>
    <dgm:pt modelId="{3D4664DA-410D-4145-8594-54959AC1B559}" type="parTrans" cxnId="{06A93C66-BF5E-4681-A273-AA7495B43AEA}">
      <dgm:prSet/>
      <dgm:spPr/>
      <dgm:t>
        <a:bodyPr/>
        <a:lstStyle/>
        <a:p>
          <a:endParaRPr lang="en-US"/>
        </a:p>
      </dgm:t>
    </dgm:pt>
    <dgm:pt modelId="{399FC5FA-7A37-47E7-B3BD-A40FAE13519F}" type="sibTrans" cxnId="{06A93C66-BF5E-4681-A273-AA7495B43AEA}">
      <dgm:prSet/>
      <dgm:spPr/>
      <dgm:t>
        <a:bodyPr/>
        <a:lstStyle/>
        <a:p>
          <a:endParaRPr lang="en-US"/>
        </a:p>
      </dgm:t>
    </dgm:pt>
    <dgm:pt modelId="{B4B69E9B-960F-4C40-BB65-5EB40F1119CD}">
      <dgm:prSet/>
      <dgm:spPr>
        <a:solidFill>
          <a:schemeClr val="accent6"/>
        </a:solidFill>
      </dgm:spPr>
      <dgm:t>
        <a:bodyPr/>
        <a:lstStyle/>
        <a:p>
          <a:r>
            <a:rPr lang="en-US"/>
            <a:t>Guardrails</a:t>
          </a:r>
        </a:p>
      </dgm:t>
    </dgm:pt>
    <dgm:pt modelId="{A30BCED4-6664-4789-9EE2-4101B9BEB281}" type="parTrans" cxnId="{9919A8B5-F01A-4BAE-AB54-F7B78FE2D815}">
      <dgm:prSet/>
      <dgm:spPr/>
      <dgm:t>
        <a:bodyPr/>
        <a:lstStyle/>
        <a:p>
          <a:endParaRPr lang="en-US"/>
        </a:p>
      </dgm:t>
    </dgm:pt>
    <dgm:pt modelId="{AE76039D-4745-40A8-8BF3-01B51006DCC4}" type="sibTrans" cxnId="{9919A8B5-F01A-4BAE-AB54-F7B78FE2D815}">
      <dgm:prSet/>
      <dgm:spPr/>
      <dgm:t>
        <a:bodyPr/>
        <a:lstStyle/>
        <a:p>
          <a:endParaRPr lang="en-US"/>
        </a:p>
      </dgm:t>
    </dgm:pt>
    <dgm:pt modelId="{A52BB02A-266A-4172-B0C9-86B4A250D8AA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A high-level rule that provides ongoing governance for your AWS environment. Guardrails can be preventive or detective.</a:t>
          </a:r>
        </a:p>
      </dgm:t>
    </dgm:pt>
    <dgm:pt modelId="{907A6424-E46A-493B-87AF-90FB2594927A}" type="parTrans" cxnId="{DFBBD16C-BE13-4B75-968F-EA76B10B886B}">
      <dgm:prSet/>
      <dgm:spPr/>
      <dgm:t>
        <a:bodyPr/>
        <a:lstStyle/>
        <a:p>
          <a:endParaRPr lang="en-US"/>
        </a:p>
      </dgm:t>
    </dgm:pt>
    <dgm:pt modelId="{0240E934-BC1E-47A1-9A19-F195647A7C2B}" type="sibTrans" cxnId="{DFBBD16C-BE13-4B75-968F-EA76B10B886B}">
      <dgm:prSet/>
      <dgm:spPr/>
      <dgm:t>
        <a:bodyPr/>
        <a:lstStyle/>
        <a:p>
          <a:endParaRPr lang="en-US"/>
        </a:p>
      </dgm:t>
    </dgm:pt>
    <dgm:pt modelId="{BC4FA46E-0C63-4792-89F4-8549E381A0A8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Account Factory</a:t>
          </a:r>
        </a:p>
      </dgm:t>
    </dgm:pt>
    <dgm:pt modelId="{428DC2D2-232D-49A2-BED5-BB879B428869}" type="parTrans" cxnId="{A0707AB5-B676-4882-9F71-CCC8ECE32104}">
      <dgm:prSet/>
      <dgm:spPr/>
      <dgm:t>
        <a:bodyPr/>
        <a:lstStyle/>
        <a:p>
          <a:endParaRPr lang="en-US"/>
        </a:p>
      </dgm:t>
    </dgm:pt>
    <dgm:pt modelId="{7D58CFAB-E535-49D0-A364-A6B72265A524}" type="sibTrans" cxnId="{A0707AB5-B676-4882-9F71-CCC8ECE32104}">
      <dgm:prSet/>
      <dgm:spPr/>
      <dgm:t>
        <a:bodyPr/>
        <a:lstStyle/>
        <a:p>
          <a:endParaRPr lang="en-US"/>
        </a:p>
      </dgm:t>
    </dgm:pt>
    <dgm:pt modelId="{85010508-6055-4898-991C-255E2156C3E0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A configurable account template to standardize the provisioning of new accounts with pre-approved account configurations.</a:t>
          </a:r>
        </a:p>
      </dgm:t>
    </dgm:pt>
    <dgm:pt modelId="{911F09D9-DA2C-4AC0-B9B3-EC140207FE52}" type="parTrans" cxnId="{549E9E74-476C-4585-8A10-B9B5528DE0F5}">
      <dgm:prSet/>
      <dgm:spPr/>
      <dgm:t>
        <a:bodyPr/>
        <a:lstStyle/>
        <a:p>
          <a:endParaRPr lang="en-US"/>
        </a:p>
      </dgm:t>
    </dgm:pt>
    <dgm:pt modelId="{5D9A4ACF-8D81-4AAF-8ACC-B51DBB20ACEA}" type="sibTrans" cxnId="{549E9E74-476C-4585-8A10-B9B5528DE0F5}">
      <dgm:prSet/>
      <dgm:spPr/>
      <dgm:t>
        <a:bodyPr/>
        <a:lstStyle/>
        <a:p>
          <a:endParaRPr lang="en-US"/>
        </a:p>
      </dgm:t>
    </dgm:pt>
    <dgm:pt modelId="{0A6A8A4A-D833-4D96-A677-9E14F1FB449C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Dashboard</a:t>
          </a:r>
        </a:p>
      </dgm:t>
    </dgm:pt>
    <dgm:pt modelId="{522EB17E-A935-49C1-92E2-7220CF926871}" type="parTrans" cxnId="{9C8E162B-9138-42F8-ABEB-B0897B07B423}">
      <dgm:prSet/>
      <dgm:spPr/>
      <dgm:t>
        <a:bodyPr/>
        <a:lstStyle/>
        <a:p>
          <a:endParaRPr lang="en-US"/>
        </a:p>
      </dgm:t>
    </dgm:pt>
    <dgm:pt modelId="{E9ADB3F2-D231-4825-88E6-AE6B2C5DED67}" type="sibTrans" cxnId="{9C8E162B-9138-42F8-ABEB-B0897B07B423}">
      <dgm:prSet/>
      <dgm:spPr/>
      <dgm:t>
        <a:bodyPr/>
        <a:lstStyle/>
        <a:p>
          <a:endParaRPr lang="en-US"/>
        </a:p>
      </dgm:t>
    </dgm:pt>
    <dgm:pt modelId="{2E3448D4-0A8A-4607-9D00-B937A0B70CD1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The dashboard offers continuous oversight of your landing zone to your team of central cloud administrators.</a:t>
          </a:r>
        </a:p>
      </dgm:t>
    </dgm:pt>
    <dgm:pt modelId="{23E11DB1-92E5-4D16-834E-0019D2E29C02}" type="parTrans" cxnId="{DF9E2F9C-0DFB-402C-9AFE-DA95464B3627}">
      <dgm:prSet/>
      <dgm:spPr/>
      <dgm:t>
        <a:bodyPr/>
        <a:lstStyle/>
        <a:p>
          <a:endParaRPr lang="en-US"/>
        </a:p>
      </dgm:t>
    </dgm:pt>
    <dgm:pt modelId="{D95F6A13-63BD-4ED8-8995-8F27FF5517B4}" type="sibTrans" cxnId="{DF9E2F9C-0DFB-402C-9AFE-DA95464B3627}">
      <dgm:prSet/>
      <dgm:spPr/>
      <dgm:t>
        <a:bodyPr/>
        <a:lstStyle/>
        <a:p>
          <a:endParaRPr lang="en-US"/>
        </a:p>
      </dgm:t>
    </dgm:pt>
    <dgm:pt modelId="{044F872E-99A3-4833-AC27-A9071EBCD9F6}" type="pres">
      <dgm:prSet presAssocID="{E835DC7F-57C4-4178-83DC-791C00D6BA52}" presName="diagram" presStyleCnt="0">
        <dgm:presLayoutVars>
          <dgm:dir/>
          <dgm:resizeHandles val="exact"/>
        </dgm:presLayoutVars>
      </dgm:prSet>
      <dgm:spPr/>
    </dgm:pt>
    <dgm:pt modelId="{E0F6769D-7E78-49FD-83CA-1B8CAE41B27A}" type="pres">
      <dgm:prSet presAssocID="{A087A789-40B1-4748-8B0C-A0442CAC1065}" presName="node" presStyleLbl="node1" presStyleIdx="0" presStyleCnt="4">
        <dgm:presLayoutVars>
          <dgm:bulletEnabled val="1"/>
        </dgm:presLayoutVars>
      </dgm:prSet>
      <dgm:spPr/>
    </dgm:pt>
    <dgm:pt modelId="{E8F9E7EA-62C6-4E04-A8E9-858C934DBDF5}" type="pres">
      <dgm:prSet presAssocID="{77AE1107-D6C8-4CC1-8561-DC3C866EDE45}" presName="sibTrans" presStyleCnt="0"/>
      <dgm:spPr/>
    </dgm:pt>
    <dgm:pt modelId="{3E43A7F8-39A2-407F-A287-174EBB23DC82}" type="pres">
      <dgm:prSet presAssocID="{B4B69E9B-960F-4C40-BB65-5EB40F1119CD}" presName="node" presStyleLbl="node1" presStyleIdx="1" presStyleCnt="4">
        <dgm:presLayoutVars>
          <dgm:bulletEnabled val="1"/>
        </dgm:presLayoutVars>
      </dgm:prSet>
      <dgm:spPr/>
    </dgm:pt>
    <dgm:pt modelId="{A935B52D-0C71-4515-8B83-3BCAD6955BE9}" type="pres">
      <dgm:prSet presAssocID="{AE76039D-4745-40A8-8BF3-01B51006DCC4}" presName="sibTrans" presStyleCnt="0"/>
      <dgm:spPr/>
    </dgm:pt>
    <dgm:pt modelId="{63698488-DB79-4724-B322-F3E8F55D529C}" type="pres">
      <dgm:prSet presAssocID="{BC4FA46E-0C63-4792-89F4-8549E381A0A8}" presName="node" presStyleLbl="node1" presStyleIdx="2" presStyleCnt="4">
        <dgm:presLayoutVars>
          <dgm:bulletEnabled val="1"/>
        </dgm:presLayoutVars>
      </dgm:prSet>
      <dgm:spPr/>
    </dgm:pt>
    <dgm:pt modelId="{82EF397C-23BE-494E-AED9-4EE6287E0DDE}" type="pres">
      <dgm:prSet presAssocID="{7D58CFAB-E535-49D0-A364-A6B72265A524}" presName="sibTrans" presStyleCnt="0"/>
      <dgm:spPr/>
    </dgm:pt>
    <dgm:pt modelId="{8BEA9538-AD1E-4AE8-8EAA-F031C0574A0E}" type="pres">
      <dgm:prSet presAssocID="{0A6A8A4A-D833-4D96-A677-9E14F1FB449C}" presName="node" presStyleLbl="node1" presStyleIdx="3" presStyleCnt="4">
        <dgm:presLayoutVars>
          <dgm:bulletEnabled val="1"/>
        </dgm:presLayoutVars>
      </dgm:prSet>
      <dgm:spPr/>
    </dgm:pt>
  </dgm:ptLst>
  <dgm:cxnLst>
    <dgm:cxn modelId="{C63C870D-2D79-4869-B3F0-21A35B7FEF5D}" type="presOf" srcId="{0A6A8A4A-D833-4D96-A677-9E14F1FB449C}" destId="{8BEA9538-AD1E-4AE8-8EAA-F031C0574A0E}" srcOrd="0" destOrd="0" presId="urn:microsoft.com/office/officeart/2005/8/layout/default"/>
    <dgm:cxn modelId="{EA1C2927-1765-47CB-A4AB-C47265F5B583}" type="presOf" srcId="{B4B69E9B-960F-4C40-BB65-5EB40F1119CD}" destId="{3E43A7F8-39A2-407F-A287-174EBB23DC82}" srcOrd="0" destOrd="0" presId="urn:microsoft.com/office/officeart/2005/8/layout/default"/>
    <dgm:cxn modelId="{9C8E162B-9138-42F8-ABEB-B0897B07B423}" srcId="{E835DC7F-57C4-4178-83DC-791C00D6BA52}" destId="{0A6A8A4A-D833-4D96-A677-9E14F1FB449C}" srcOrd="3" destOrd="0" parTransId="{522EB17E-A935-49C1-92E2-7220CF926871}" sibTransId="{E9ADB3F2-D231-4825-88E6-AE6B2C5DED67}"/>
    <dgm:cxn modelId="{06A93C66-BF5E-4681-A273-AA7495B43AEA}" srcId="{A087A789-40B1-4748-8B0C-A0442CAC1065}" destId="{34F512DA-B188-4313-83B2-6B03127F0867}" srcOrd="0" destOrd="0" parTransId="{3D4664DA-410D-4145-8594-54959AC1B559}" sibTransId="{399FC5FA-7A37-47E7-B3BD-A40FAE13519F}"/>
    <dgm:cxn modelId="{E3F29B48-9FFB-49FA-99F1-C5A9A60B7F4D}" type="presOf" srcId="{2E3448D4-0A8A-4607-9D00-B937A0B70CD1}" destId="{8BEA9538-AD1E-4AE8-8EAA-F031C0574A0E}" srcOrd="0" destOrd="1" presId="urn:microsoft.com/office/officeart/2005/8/layout/default"/>
    <dgm:cxn modelId="{DFBBD16C-BE13-4B75-968F-EA76B10B886B}" srcId="{B4B69E9B-960F-4C40-BB65-5EB40F1119CD}" destId="{A52BB02A-266A-4172-B0C9-86B4A250D8AA}" srcOrd="0" destOrd="0" parTransId="{907A6424-E46A-493B-87AF-90FB2594927A}" sibTransId="{0240E934-BC1E-47A1-9A19-F195647A7C2B}"/>
    <dgm:cxn modelId="{549E9E74-476C-4585-8A10-B9B5528DE0F5}" srcId="{BC4FA46E-0C63-4792-89F4-8549E381A0A8}" destId="{85010508-6055-4898-991C-255E2156C3E0}" srcOrd="0" destOrd="0" parTransId="{911F09D9-DA2C-4AC0-B9B3-EC140207FE52}" sibTransId="{5D9A4ACF-8D81-4AAF-8ACC-B51DBB20ACEA}"/>
    <dgm:cxn modelId="{B4505D55-283F-4060-9BD7-333AECA778B0}" type="presOf" srcId="{85010508-6055-4898-991C-255E2156C3E0}" destId="{63698488-DB79-4724-B322-F3E8F55D529C}" srcOrd="0" destOrd="1" presId="urn:microsoft.com/office/officeart/2005/8/layout/default"/>
    <dgm:cxn modelId="{C1AA568C-8D19-4A47-B1A2-739A3347B8A2}" type="presOf" srcId="{BC4FA46E-0C63-4792-89F4-8549E381A0A8}" destId="{63698488-DB79-4724-B322-F3E8F55D529C}" srcOrd="0" destOrd="0" presId="urn:microsoft.com/office/officeart/2005/8/layout/default"/>
    <dgm:cxn modelId="{DF9E2F9C-0DFB-402C-9AFE-DA95464B3627}" srcId="{0A6A8A4A-D833-4D96-A677-9E14F1FB449C}" destId="{2E3448D4-0A8A-4607-9D00-B937A0B70CD1}" srcOrd="0" destOrd="0" parTransId="{23E11DB1-92E5-4D16-834E-0019D2E29C02}" sibTransId="{D95F6A13-63BD-4ED8-8995-8F27FF5517B4}"/>
    <dgm:cxn modelId="{3C316FAE-47E0-430D-BF6B-E27CED77F457}" type="presOf" srcId="{A52BB02A-266A-4172-B0C9-86B4A250D8AA}" destId="{3E43A7F8-39A2-407F-A287-174EBB23DC82}" srcOrd="0" destOrd="1" presId="urn:microsoft.com/office/officeart/2005/8/layout/default"/>
    <dgm:cxn modelId="{BA92DEB2-77F1-4D66-AF04-220736170701}" type="presOf" srcId="{34F512DA-B188-4313-83B2-6B03127F0867}" destId="{E0F6769D-7E78-49FD-83CA-1B8CAE41B27A}" srcOrd="0" destOrd="1" presId="urn:microsoft.com/office/officeart/2005/8/layout/default"/>
    <dgm:cxn modelId="{A0707AB5-B676-4882-9F71-CCC8ECE32104}" srcId="{E835DC7F-57C4-4178-83DC-791C00D6BA52}" destId="{BC4FA46E-0C63-4792-89F4-8549E381A0A8}" srcOrd="2" destOrd="0" parTransId="{428DC2D2-232D-49A2-BED5-BB879B428869}" sibTransId="{7D58CFAB-E535-49D0-A364-A6B72265A524}"/>
    <dgm:cxn modelId="{9919A8B5-F01A-4BAE-AB54-F7B78FE2D815}" srcId="{E835DC7F-57C4-4178-83DC-791C00D6BA52}" destId="{B4B69E9B-960F-4C40-BB65-5EB40F1119CD}" srcOrd="1" destOrd="0" parTransId="{A30BCED4-6664-4789-9EE2-4101B9BEB281}" sibTransId="{AE76039D-4745-40A8-8BF3-01B51006DCC4}"/>
    <dgm:cxn modelId="{3B2682C9-585E-470A-8E69-A120332EE007}" type="presOf" srcId="{E835DC7F-57C4-4178-83DC-791C00D6BA52}" destId="{044F872E-99A3-4833-AC27-A9071EBCD9F6}" srcOrd="0" destOrd="0" presId="urn:microsoft.com/office/officeart/2005/8/layout/default"/>
    <dgm:cxn modelId="{5211FBE4-1002-4EDD-9380-EB6C6179CBE5}" type="presOf" srcId="{A087A789-40B1-4748-8B0C-A0442CAC1065}" destId="{E0F6769D-7E78-49FD-83CA-1B8CAE41B27A}" srcOrd="0" destOrd="0" presId="urn:microsoft.com/office/officeart/2005/8/layout/default"/>
    <dgm:cxn modelId="{36AD56FF-5716-4DAA-91CC-9D4FFA4730CA}" srcId="{E835DC7F-57C4-4178-83DC-791C00D6BA52}" destId="{A087A789-40B1-4748-8B0C-A0442CAC1065}" srcOrd="0" destOrd="0" parTransId="{A28FBF64-B999-4657-A952-42FCE8D67607}" sibTransId="{77AE1107-D6C8-4CC1-8561-DC3C866EDE45}"/>
    <dgm:cxn modelId="{3D801C09-860F-45BA-B6F6-A47295D12517}" type="presParOf" srcId="{044F872E-99A3-4833-AC27-A9071EBCD9F6}" destId="{E0F6769D-7E78-49FD-83CA-1B8CAE41B27A}" srcOrd="0" destOrd="0" presId="urn:microsoft.com/office/officeart/2005/8/layout/default"/>
    <dgm:cxn modelId="{77EAB519-D13F-404E-BDB4-44ACFC3EB7A8}" type="presParOf" srcId="{044F872E-99A3-4833-AC27-A9071EBCD9F6}" destId="{E8F9E7EA-62C6-4E04-A8E9-858C934DBDF5}" srcOrd="1" destOrd="0" presId="urn:microsoft.com/office/officeart/2005/8/layout/default"/>
    <dgm:cxn modelId="{F16ECB94-6647-4AD9-8B23-0033F01D04B2}" type="presParOf" srcId="{044F872E-99A3-4833-AC27-A9071EBCD9F6}" destId="{3E43A7F8-39A2-407F-A287-174EBB23DC82}" srcOrd="2" destOrd="0" presId="urn:microsoft.com/office/officeart/2005/8/layout/default"/>
    <dgm:cxn modelId="{26EAA40F-45C4-44ED-99DF-EDA9F0EE78E3}" type="presParOf" srcId="{044F872E-99A3-4833-AC27-A9071EBCD9F6}" destId="{A935B52D-0C71-4515-8B83-3BCAD6955BE9}" srcOrd="3" destOrd="0" presId="urn:microsoft.com/office/officeart/2005/8/layout/default"/>
    <dgm:cxn modelId="{38E21770-F0F7-4AF0-BCCA-92FBC19F62FD}" type="presParOf" srcId="{044F872E-99A3-4833-AC27-A9071EBCD9F6}" destId="{63698488-DB79-4724-B322-F3E8F55D529C}" srcOrd="4" destOrd="0" presId="urn:microsoft.com/office/officeart/2005/8/layout/default"/>
    <dgm:cxn modelId="{71AD6AB2-E14C-4047-998A-EAE4AC11913E}" type="presParOf" srcId="{044F872E-99A3-4833-AC27-A9071EBCD9F6}" destId="{82EF397C-23BE-494E-AED9-4EE6287E0DDE}" srcOrd="5" destOrd="0" presId="urn:microsoft.com/office/officeart/2005/8/layout/default"/>
    <dgm:cxn modelId="{C8BC2BD1-F932-4C76-9404-DA3A843CDEE7}" type="presParOf" srcId="{044F872E-99A3-4833-AC27-A9071EBCD9F6}" destId="{8BEA9538-AD1E-4AE8-8EAA-F031C0574A0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EAFD5-63CF-4AFC-B46F-BE086C5D447C}">
      <dgm:prSet phldrT="[Text]"/>
      <dgm:spPr/>
      <dgm:t>
        <a:bodyPr/>
        <a:lstStyle/>
        <a:p>
          <a:r>
            <a:rPr lang="en-US" dirty="0"/>
            <a:t>Local Code Development</a:t>
          </a:r>
        </a:p>
      </dgm:t>
    </dgm:pt>
    <dgm:pt modelId="{7A0BD8EC-BB4A-4912-A54E-6F39B681264E}" type="parTrans" cxnId="{AE101ABC-7EA3-4444-A576-8AB15A371C84}">
      <dgm:prSet/>
      <dgm:spPr/>
      <dgm:t>
        <a:bodyPr/>
        <a:lstStyle/>
        <a:p>
          <a:endParaRPr lang="en-US"/>
        </a:p>
      </dgm:t>
    </dgm:pt>
    <dgm:pt modelId="{7A8D4B4D-06E9-4958-810D-A6226B6AC588}" type="sibTrans" cxnId="{AE101ABC-7EA3-4444-A576-8AB15A371C84}">
      <dgm:prSet/>
      <dgm:spPr/>
      <dgm:t>
        <a:bodyPr/>
        <a:lstStyle/>
        <a:p>
          <a:endParaRPr lang="en-US"/>
        </a:p>
      </dgm:t>
    </dgm:pt>
    <dgm:pt modelId="{349299C9-846E-4827-813A-349CCCE20782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Restrict access to source code repository, with regular audits. </a:t>
          </a:r>
          <a:endParaRPr lang="en-US" dirty="0"/>
        </a:p>
      </dgm:t>
    </dgm:pt>
    <dgm:pt modelId="{AEA27547-B9ED-4994-BD27-04EC297EF367}" type="parTrans" cxnId="{0EFA3039-6828-403C-9445-4359BA6645E6}">
      <dgm:prSet/>
      <dgm:spPr/>
      <dgm:t>
        <a:bodyPr/>
        <a:lstStyle/>
        <a:p>
          <a:endParaRPr lang="en-US"/>
        </a:p>
      </dgm:t>
    </dgm:pt>
    <dgm:pt modelId="{9D819F52-ACA0-4B08-8256-DF6BD8FA3A0B}" type="sibTrans" cxnId="{0EFA3039-6828-403C-9445-4359BA6645E6}">
      <dgm:prSet/>
      <dgm:spPr/>
      <dgm:t>
        <a:bodyPr/>
        <a:lstStyle/>
        <a:p>
          <a:endParaRPr lang="en-US"/>
        </a:p>
      </dgm:t>
    </dgm:pt>
    <dgm:pt modelId="{D71FC021-6A65-44D1-95B9-0E6C89079866}">
      <dgm:prSet phldrT="[Text]"/>
      <dgm:spPr/>
      <dgm:t>
        <a:bodyPr/>
        <a:lstStyle/>
        <a:p>
          <a:r>
            <a:rPr lang="en-US" dirty="0"/>
            <a:t>Git Source Control</a:t>
          </a:r>
        </a:p>
      </dgm:t>
    </dgm:pt>
    <dgm:pt modelId="{862AAE39-3AAD-40E3-BA20-90187BD73242}" type="parTrans" cxnId="{53239C96-427C-420B-95DC-546F3B30ED65}">
      <dgm:prSet/>
      <dgm:spPr/>
      <dgm:t>
        <a:bodyPr/>
        <a:lstStyle/>
        <a:p>
          <a:endParaRPr lang="en-US"/>
        </a:p>
      </dgm:t>
    </dgm:pt>
    <dgm:pt modelId="{9B090D9D-470E-46E2-AABB-0368A52481AA}" type="sibTrans" cxnId="{53239C96-427C-420B-95DC-546F3B30ED65}">
      <dgm:prSet/>
      <dgm:spPr/>
      <dgm:t>
        <a:bodyPr/>
        <a:lstStyle/>
        <a:p>
          <a:endParaRPr lang="en-US"/>
        </a:p>
      </dgm:t>
    </dgm:pt>
    <dgm:pt modelId="{4A6BB192-9983-4F48-BBC5-6E384EED7EC5}">
      <dgm:prSet phldrT="[Text]"/>
      <dgm:spPr/>
      <dgm:t>
        <a:bodyPr/>
        <a:lstStyle/>
        <a:p>
          <a:r>
            <a:rPr lang="en-US" b="0" i="0" u="none" dirty="0"/>
            <a:t>Implement Pull Request validation and analysis.</a:t>
          </a:r>
          <a:endParaRPr lang="en-US" dirty="0"/>
        </a:p>
      </dgm:t>
    </dgm:pt>
    <dgm:pt modelId="{230A6E4A-6CED-4DC0-AEFE-6859FE07B658}" type="parTrans" cxnId="{E3115EEA-DE9C-4F06-B8B3-BEB263D5F2B1}">
      <dgm:prSet/>
      <dgm:spPr/>
      <dgm:t>
        <a:bodyPr/>
        <a:lstStyle/>
        <a:p>
          <a:endParaRPr lang="en-US"/>
        </a:p>
      </dgm:t>
    </dgm:pt>
    <dgm:pt modelId="{0B568EC2-5D2A-4B00-8047-B7832F245B44}" type="sibTrans" cxnId="{E3115EEA-DE9C-4F06-B8B3-BEB263D5F2B1}">
      <dgm:prSet/>
      <dgm:spPr/>
      <dgm:t>
        <a:bodyPr/>
        <a:lstStyle/>
        <a:p>
          <a:endParaRPr lang="en-US"/>
        </a:p>
      </dgm:t>
    </dgm:pt>
    <dgm:pt modelId="{F757DBC8-3670-4122-937A-47DB91C0F3FE}">
      <dgm:prSet phldrT="[Text]"/>
      <dgm:spPr/>
      <dgm:t>
        <a:bodyPr/>
        <a:lstStyle/>
        <a:p>
          <a:r>
            <a:rPr lang="en-US" b="0" i="0" u="none" dirty="0"/>
            <a:t>Access to CI/CD tooling should follow principle of least privilege. </a:t>
          </a:r>
          <a:endParaRPr lang="en-US" dirty="0"/>
        </a:p>
      </dgm:t>
    </dgm:pt>
    <dgm:pt modelId="{8F483F27-8D97-48E5-9210-1B448F1CE277}" type="parTrans" cxnId="{8A3D4B73-3658-4A4C-9DFE-F59E22A79482}">
      <dgm:prSet/>
      <dgm:spPr/>
      <dgm:t>
        <a:bodyPr/>
        <a:lstStyle/>
        <a:p>
          <a:endParaRPr lang="en-US"/>
        </a:p>
      </dgm:t>
    </dgm:pt>
    <dgm:pt modelId="{A46A41DD-2CA4-4800-8F85-546ABB24ED07}" type="sibTrans" cxnId="{8A3D4B73-3658-4A4C-9DFE-F59E22A79482}">
      <dgm:prSet/>
      <dgm:spPr/>
      <dgm:t>
        <a:bodyPr/>
        <a:lstStyle/>
        <a:p>
          <a:endParaRPr lang="en-US"/>
        </a:p>
      </dgm:t>
    </dgm:pt>
    <dgm:pt modelId="{7B2FF309-5120-45E2-ACC8-F8FAA9DBDA55}">
      <dgm:prSet phldrT="[Text]"/>
      <dgm:spPr/>
      <dgm:t>
        <a:bodyPr/>
        <a:lstStyle/>
        <a:p>
          <a:r>
            <a:rPr lang="en-US" dirty="0"/>
            <a:t>Continuous Deployment</a:t>
          </a:r>
        </a:p>
      </dgm:t>
    </dgm:pt>
    <dgm:pt modelId="{2CF5AF8A-5687-489A-9838-EDDBB760D421}" type="parTrans" cxnId="{D35DB9DA-961B-46CD-BB14-44CD766D8CB7}">
      <dgm:prSet/>
      <dgm:spPr/>
      <dgm:t>
        <a:bodyPr/>
        <a:lstStyle/>
        <a:p>
          <a:endParaRPr lang="en-US"/>
        </a:p>
      </dgm:t>
    </dgm:pt>
    <dgm:pt modelId="{D5CAA101-B828-45D7-965B-F77CD6FBA109}" type="sibTrans" cxnId="{D35DB9DA-961B-46CD-BB14-44CD766D8CB7}">
      <dgm:prSet/>
      <dgm:spPr/>
      <dgm:t>
        <a:bodyPr/>
        <a:lstStyle/>
        <a:p>
          <a:endParaRPr lang="en-US"/>
        </a:p>
      </dgm:t>
    </dgm:pt>
    <dgm:pt modelId="{EE155DB2-6788-4019-961C-F8B89C275CE8}">
      <dgm:prSet phldrT="[Text]"/>
      <dgm:spPr/>
      <dgm:t>
        <a:bodyPr/>
        <a:lstStyle/>
        <a:p>
          <a:r>
            <a:rPr lang="en-US" b="0" i="0" u="none" dirty="0"/>
            <a:t>Conduct regular scanning and analysis of resources after deployment, such as AWS Inspector scanning of ECS container images.</a:t>
          </a:r>
        </a:p>
        <a:p>
          <a:r>
            <a:rPr lang="en-US" b="0" i="0" u="none" dirty="0"/>
            <a:t>Resources exposing OS access must have endpoint security tools running.</a:t>
          </a:r>
          <a:endParaRPr lang="en-US" dirty="0"/>
        </a:p>
      </dgm:t>
    </dgm:pt>
    <dgm:pt modelId="{8395B9D5-FF39-4045-8569-9C13F11FB1E5}" type="parTrans" cxnId="{E3D274C7-DB39-45B8-B18F-742495FE5026}">
      <dgm:prSet/>
      <dgm:spPr/>
      <dgm:t>
        <a:bodyPr/>
        <a:lstStyle/>
        <a:p>
          <a:endParaRPr lang="en-US"/>
        </a:p>
      </dgm:t>
    </dgm:pt>
    <dgm:pt modelId="{F94C628D-62C1-4AF5-B102-2A2AA7FD22DE}" type="sibTrans" cxnId="{E3D274C7-DB39-45B8-B18F-742495FE5026}">
      <dgm:prSet/>
      <dgm:spPr/>
      <dgm:t>
        <a:bodyPr/>
        <a:lstStyle/>
        <a:p>
          <a:endParaRPr lang="en-US"/>
        </a:p>
      </dgm:t>
    </dgm:pt>
    <dgm:pt modelId="{0B9AD8FD-5D01-4C80-BA0E-20592D50FD4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Group-based SSO authentication is recommended.</a:t>
          </a:r>
        </a:p>
      </dgm:t>
    </dgm:pt>
    <dgm:pt modelId="{B9DA535C-13BD-4D46-AD84-6B4A4A03F549}" type="parTrans" cxnId="{EFA143AA-47A9-46EE-A92B-940EAC2736F3}">
      <dgm:prSet/>
      <dgm:spPr/>
      <dgm:t>
        <a:bodyPr/>
        <a:lstStyle/>
        <a:p>
          <a:endParaRPr lang="en-US"/>
        </a:p>
      </dgm:t>
    </dgm:pt>
    <dgm:pt modelId="{853ED861-9F90-4873-B363-AD3CBF89D82A}" type="sibTrans" cxnId="{EFA143AA-47A9-46EE-A92B-940EAC2736F3}">
      <dgm:prSet/>
      <dgm:spPr/>
      <dgm:t>
        <a:bodyPr/>
        <a:lstStyle/>
        <a:p>
          <a:endParaRPr lang="en-US"/>
        </a:p>
      </dgm:t>
    </dgm:pt>
    <dgm:pt modelId="{5EDA317F-AB2E-47DE-BA46-16FA60C3C561}">
      <dgm:prSet phldrT="[Text]"/>
      <dgm:spPr/>
      <dgm:t>
        <a:bodyPr/>
        <a:lstStyle/>
        <a:p>
          <a:r>
            <a:rPr lang="en-US" dirty="0"/>
            <a:t>Continuous Integration</a:t>
          </a:r>
        </a:p>
      </dgm:t>
    </dgm:pt>
    <dgm:pt modelId="{A75B061E-69EA-487C-8330-1430DA0F139D}" type="sibTrans" cxnId="{7B8F902E-4BA3-41AA-9991-54805A6B93DE}">
      <dgm:prSet/>
      <dgm:spPr/>
      <dgm:t>
        <a:bodyPr/>
        <a:lstStyle/>
        <a:p>
          <a:endParaRPr lang="en-US"/>
        </a:p>
      </dgm:t>
    </dgm:pt>
    <dgm:pt modelId="{775EBB35-E8CF-4A14-B0A8-45A53D65E711}" type="parTrans" cxnId="{7B8F902E-4BA3-41AA-9991-54805A6B93DE}">
      <dgm:prSet/>
      <dgm:spPr/>
      <dgm:t>
        <a:bodyPr/>
        <a:lstStyle/>
        <a:p>
          <a:endParaRPr lang="en-US"/>
        </a:p>
      </dgm:t>
    </dgm:pt>
    <dgm:pt modelId="{7200EEFE-7CDA-4028-B218-DAB3050E79AF}">
      <dgm:prSet phldrT="[Text]"/>
      <dgm:spPr/>
      <dgm:t>
        <a:bodyPr/>
        <a:lstStyle/>
        <a:p>
          <a:r>
            <a:rPr lang="en-US" b="0" i="0" u="none" dirty="0"/>
            <a:t>Pull Requests reviewed and approved by two or more people.</a:t>
          </a:r>
          <a:endParaRPr lang="en-US" dirty="0"/>
        </a:p>
      </dgm:t>
    </dgm:pt>
    <dgm:pt modelId="{D6E12FDF-8AB1-466A-BC99-FB43F046303D}" type="parTrans" cxnId="{0318A728-23C8-43B2-BAB9-C8BC1B3C604F}">
      <dgm:prSet/>
      <dgm:spPr/>
      <dgm:t>
        <a:bodyPr/>
        <a:lstStyle/>
        <a:p>
          <a:endParaRPr lang="en-US"/>
        </a:p>
      </dgm:t>
    </dgm:pt>
    <dgm:pt modelId="{E98236CC-EA0B-4287-BD9D-ACA1F4D1B301}" type="sibTrans" cxnId="{0318A728-23C8-43B2-BAB9-C8BC1B3C604F}">
      <dgm:prSet/>
      <dgm:spPr/>
      <dgm:t>
        <a:bodyPr/>
        <a:lstStyle/>
        <a:p>
          <a:endParaRPr lang="en-US"/>
        </a:p>
      </dgm:t>
    </dgm:pt>
    <dgm:pt modelId="{675CBFFC-C1F5-41DF-B46C-8F5F7B2E4BC6}">
      <dgm:prSet phldrT="[Text]"/>
      <dgm:spPr/>
      <dgm:t>
        <a:bodyPr/>
        <a:lstStyle/>
        <a:p>
          <a:r>
            <a:rPr lang="en-US" b="0" i="0" u="none" dirty="0"/>
            <a:t>CI/CD app should have read-only access to the code repository.</a:t>
          </a:r>
        </a:p>
        <a:p>
          <a:r>
            <a:rPr lang="en-US" dirty="0"/>
            <a:t>Container images must be scanned before deployment.</a:t>
          </a:r>
        </a:p>
      </dgm:t>
    </dgm:pt>
    <dgm:pt modelId="{D6754D4F-B545-45C1-BC4D-AD9948B55310}" type="parTrans" cxnId="{410D4900-E940-4B88-A60E-4AE9F62EF49B}">
      <dgm:prSet/>
      <dgm:spPr/>
      <dgm:t>
        <a:bodyPr/>
        <a:lstStyle/>
        <a:p>
          <a:endParaRPr lang="en-US"/>
        </a:p>
      </dgm:t>
    </dgm:pt>
    <dgm:pt modelId="{F74A526E-C4CD-4C4F-9CF8-9EC33B9864CA}" type="sibTrans" cxnId="{410D4900-E940-4B88-A60E-4AE9F62EF49B}">
      <dgm:prSet/>
      <dgm:spPr/>
      <dgm:t>
        <a:bodyPr/>
        <a:lstStyle/>
        <a:p>
          <a:endParaRPr lang="en-US"/>
        </a:p>
      </dgm:t>
    </dgm:pt>
    <dgm:pt modelId="{51706B1F-C71D-4F92-9B99-B56F797EB5B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u="none" dirty="0"/>
            <a:t>Use signed Git commits.</a:t>
          </a:r>
        </a:p>
      </dgm:t>
    </dgm:pt>
    <dgm:pt modelId="{E0464275-8BAA-4B4F-88E8-30CB57E47540}" type="parTrans" cxnId="{6B0D99F7-CB4E-4584-B12E-3F6C3AE4FC17}">
      <dgm:prSet/>
      <dgm:spPr/>
      <dgm:t>
        <a:bodyPr/>
        <a:lstStyle/>
        <a:p>
          <a:endParaRPr lang="en-US"/>
        </a:p>
      </dgm:t>
    </dgm:pt>
    <dgm:pt modelId="{C8203EF6-D913-4BC4-960F-56A72A620ABB}" type="sibTrans" cxnId="{6B0D99F7-CB4E-4584-B12E-3F6C3AE4FC17}">
      <dgm:prSet/>
      <dgm:spPr/>
      <dgm:t>
        <a:bodyPr/>
        <a:lstStyle/>
        <a:p>
          <a:endParaRPr lang="en-US"/>
        </a:p>
      </dgm:t>
    </dgm:pt>
    <dgm:pt modelId="{3B22F967-2AFF-4D8E-99E0-116A2B869BE9}">
      <dgm:prSet phldrT="[Text]"/>
      <dgm:spPr/>
      <dgm:t>
        <a:bodyPr/>
        <a:lstStyle/>
        <a:p>
          <a:r>
            <a:rPr lang="en-US" dirty="0"/>
            <a:t>Run static code and dependency analysis.</a:t>
          </a:r>
        </a:p>
      </dgm:t>
    </dgm:pt>
    <dgm:pt modelId="{47886099-B229-469B-A6ED-AD1454E4F798}" type="parTrans" cxnId="{26A21279-6882-4783-9ECD-6294B4252544}">
      <dgm:prSet/>
      <dgm:spPr/>
      <dgm:t>
        <a:bodyPr/>
        <a:lstStyle/>
        <a:p>
          <a:endParaRPr lang="en-US"/>
        </a:p>
      </dgm:t>
    </dgm:pt>
    <dgm:pt modelId="{FE685879-8289-43C4-A96F-189447C22B11}" type="sibTrans" cxnId="{26A21279-6882-4783-9ECD-6294B4252544}">
      <dgm:prSet/>
      <dgm:spPr/>
      <dgm:t>
        <a:bodyPr/>
        <a:lstStyle/>
        <a:p>
          <a:endParaRPr lang="en-US"/>
        </a:p>
      </dgm:t>
    </dgm:pt>
    <dgm:pt modelId="{EBE6CCCF-6231-4C82-BCFF-94BC005D9E59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2636D8B7-FCDC-499F-9C4C-80D9412EFD7E}" type="pres">
      <dgm:prSet presAssocID="{AACEAFD5-63CF-4AFC-B46F-BE086C5D447C}" presName="composite" presStyleCnt="0"/>
      <dgm:spPr/>
    </dgm:pt>
    <dgm:pt modelId="{270545DF-D0B3-4CB2-9C4E-018A6D9B543A}" type="pres">
      <dgm:prSet presAssocID="{AACEAFD5-63CF-4AFC-B46F-BE086C5D447C}" presName="L" presStyleLbl="solidFgAcc1" presStyleIdx="0" presStyleCnt="4">
        <dgm:presLayoutVars>
          <dgm:chMax val="0"/>
          <dgm:chPref val="0"/>
        </dgm:presLayoutVars>
      </dgm:prSet>
      <dgm:spPr/>
    </dgm:pt>
    <dgm:pt modelId="{8DE7EA28-71A9-4045-9141-F81542654387}" type="pres">
      <dgm:prSet presAssocID="{AACEAFD5-63CF-4AFC-B46F-BE086C5D447C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DE241EB8-3CF3-4554-A51B-EC401E8F4692}" type="pres">
      <dgm:prSet presAssocID="{AACEAFD5-63CF-4AFC-B46F-BE086C5D447C}" presName="desTx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15DB2A18-C7FE-4EFD-8832-4A18CC507B16}" type="pres">
      <dgm:prSet presAssocID="{AACEAFD5-63CF-4AFC-B46F-BE086C5D447C}" presName="EmptyPlaceHolder" presStyleCnt="0"/>
      <dgm:spPr/>
    </dgm:pt>
    <dgm:pt modelId="{947DBE07-0F5A-489D-AD0F-298B385C246A}" type="pres">
      <dgm:prSet presAssocID="{7A8D4B4D-06E9-4958-810D-A6226B6AC588}" presName="space" presStyleCnt="0"/>
      <dgm:spPr/>
    </dgm:pt>
    <dgm:pt modelId="{0A2A7CAB-C68B-46FB-A62E-E261DDD30EC0}" type="pres">
      <dgm:prSet presAssocID="{D71FC021-6A65-44D1-95B9-0E6C89079866}" presName="composite" presStyleCnt="0"/>
      <dgm:spPr/>
    </dgm:pt>
    <dgm:pt modelId="{FB4F3456-4DB4-457D-B2D7-50DFF65BE8CB}" type="pres">
      <dgm:prSet presAssocID="{D71FC021-6A65-44D1-95B9-0E6C89079866}" presName="L" presStyleLbl="solidFgAcc1" presStyleIdx="1" presStyleCnt="4">
        <dgm:presLayoutVars>
          <dgm:chMax val="0"/>
          <dgm:chPref val="0"/>
        </dgm:presLayoutVars>
      </dgm:prSet>
      <dgm:spPr/>
    </dgm:pt>
    <dgm:pt modelId="{461A2031-FE7D-433F-814D-56261FCCB395}" type="pres">
      <dgm:prSet presAssocID="{D71FC021-6A65-44D1-95B9-0E6C89079866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90DFD6F2-DF5C-4D70-A7DA-CA8D334987D3}" type="pres">
      <dgm:prSet presAssocID="{D71FC021-6A65-44D1-95B9-0E6C89079866}" presName="desTx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4433C84E-228A-4EB6-9E2D-6B33E2B2E637}" type="pres">
      <dgm:prSet presAssocID="{D71FC021-6A65-44D1-95B9-0E6C89079866}" presName="EmptyPlaceHolder" presStyleCnt="0"/>
      <dgm:spPr/>
    </dgm:pt>
    <dgm:pt modelId="{F9F4373B-6F8A-40D0-9596-8C1470104002}" type="pres">
      <dgm:prSet presAssocID="{9B090D9D-470E-46E2-AABB-0368A52481AA}" presName="space" presStyleCnt="0"/>
      <dgm:spPr/>
    </dgm:pt>
    <dgm:pt modelId="{7F5FCDC7-495A-4BBD-B0A5-4682364BBCF6}" type="pres">
      <dgm:prSet presAssocID="{5EDA317F-AB2E-47DE-BA46-16FA60C3C561}" presName="composite" presStyleCnt="0"/>
      <dgm:spPr/>
    </dgm:pt>
    <dgm:pt modelId="{2446FBFB-CF1E-40EE-AD36-3CCB1AD7B8A1}" type="pres">
      <dgm:prSet presAssocID="{5EDA317F-AB2E-47DE-BA46-16FA60C3C561}" presName="L" presStyleLbl="solidFgAcc1" presStyleIdx="2" presStyleCnt="4">
        <dgm:presLayoutVars>
          <dgm:chMax val="0"/>
          <dgm:chPref val="0"/>
        </dgm:presLayoutVars>
      </dgm:prSet>
      <dgm:spPr/>
    </dgm:pt>
    <dgm:pt modelId="{9D94C146-D339-40B2-A7A9-0E30D30F8746}" type="pres">
      <dgm:prSet presAssocID="{5EDA317F-AB2E-47DE-BA46-16FA60C3C561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38E94E58-A2A0-464D-AC72-11ABD340533F}" type="pres">
      <dgm:prSet presAssocID="{5EDA317F-AB2E-47DE-BA46-16FA60C3C561}" presName="desTx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D282E848-2982-4527-86FB-A7FE8F8C7AF4}" type="pres">
      <dgm:prSet presAssocID="{5EDA317F-AB2E-47DE-BA46-16FA60C3C561}" presName="EmptyPlaceHolder" presStyleCnt="0"/>
      <dgm:spPr/>
    </dgm:pt>
    <dgm:pt modelId="{FB7081FC-86E7-4222-AC27-9F201C18D5E6}" type="pres">
      <dgm:prSet presAssocID="{A75B061E-69EA-487C-8330-1430DA0F139D}" presName="space" presStyleCnt="0"/>
      <dgm:spPr/>
    </dgm:pt>
    <dgm:pt modelId="{D7669313-4F51-4B96-99E9-066BEB76C20F}" type="pres">
      <dgm:prSet presAssocID="{7B2FF309-5120-45E2-ACC8-F8FAA9DBDA55}" presName="composite" presStyleCnt="0"/>
      <dgm:spPr/>
    </dgm:pt>
    <dgm:pt modelId="{94024E6A-2B4D-4E5E-B58E-66B97799E815}" type="pres">
      <dgm:prSet presAssocID="{7B2FF309-5120-45E2-ACC8-F8FAA9DBDA55}" presName="L" presStyleLbl="solidFgAcc1" presStyleIdx="3" presStyleCnt="4">
        <dgm:presLayoutVars>
          <dgm:chMax val="0"/>
          <dgm:chPref val="0"/>
        </dgm:presLayoutVars>
      </dgm:prSet>
      <dgm:spPr/>
    </dgm:pt>
    <dgm:pt modelId="{A1F20E8B-1495-4727-8B75-B212A1AC8AE6}" type="pres">
      <dgm:prSet presAssocID="{7B2FF309-5120-45E2-ACC8-F8FAA9DBDA55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159F4E3D-3ACB-423F-AE6D-E7E1CD0A76E5}" type="pres">
      <dgm:prSet presAssocID="{7B2FF309-5120-45E2-ACC8-F8FAA9DBDA55}" presName="desTx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88282EB2-95A7-4197-82DF-ED25E9CB2F5B}" type="pres">
      <dgm:prSet presAssocID="{7B2FF309-5120-45E2-ACC8-F8FAA9DBDA55}" presName="EmptyPlaceHolder" presStyleCnt="0"/>
      <dgm:spPr/>
    </dgm:pt>
  </dgm:ptLst>
  <dgm:cxnLst>
    <dgm:cxn modelId="{410D4900-E940-4B88-A60E-4AE9F62EF49B}" srcId="{5EDA317F-AB2E-47DE-BA46-16FA60C3C561}" destId="{675CBFFC-C1F5-41DF-B46C-8F5F7B2E4BC6}" srcOrd="1" destOrd="0" parTransId="{D6754D4F-B545-45C1-BC4D-AD9948B55310}" sibTransId="{F74A526E-C4CD-4C4F-9CF8-9EC33B9864CA}"/>
    <dgm:cxn modelId="{DBB76707-14B9-47DE-B748-609A7F1197FB}" type="presOf" srcId="{5EDA317F-AB2E-47DE-BA46-16FA60C3C561}" destId="{9D94C146-D339-40B2-A7A9-0E30D30F8746}" srcOrd="0" destOrd="0" presId="urn:microsoft.com/office/officeart/2016/7/layout/AccentHomeChevronProcess"/>
    <dgm:cxn modelId="{0318A728-23C8-43B2-BAB9-C8BC1B3C604F}" srcId="{D71FC021-6A65-44D1-95B9-0E6C89079866}" destId="{7200EEFE-7CDA-4028-B218-DAB3050E79AF}" srcOrd="1" destOrd="0" parTransId="{D6E12FDF-8AB1-466A-BC99-FB43F046303D}" sibTransId="{E98236CC-EA0B-4287-BD9D-ACA1F4D1B301}"/>
    <dgm:cxn modelId="{184C222E-C3F5-4FBF-B2B1-6CFC18C28DAE}" type="presOf" srcId="{F757DBC8-3670-4122-937A-47DB91C0F3FE}" destId="{38E94E58-A2A0-464D-AC72-11ABD340533F}" srcOrd="0" destOrd="0" presId="urn:microsoft.com/office/officeart/2016/7/layout/AccentHomeChevronProcess"/>
    <dgm:cxn modelId="{7B8F902E-4BA3-41AA-9991-54805A6B93DE}" srcId="{55C0B14E-AEA6-48D3-A387-ED4A3A3BF840}" destId="{5EDA317F-AB2E-47DE-BA46-16FA60C3C561}" srcOrd="2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5D66B45E-5A28-4359-988E-65B6079C4A6D}" type="presOf" srcId="{675CBFFC-C1F5-41DF-B46C-8F5F7B2E4BC6}" destId="{38E94E58-A2A0-464D-AC72-11ABD340533F}" srcOrd="0" destOrd="1" presId="urn:microsoft.com/office/officeart/2016/7/layout/AccentHomeChevronProcess"/>
    <dgm:cxn modelId="{1D1CCA46-9543-4C02-8D01-C0C3126BF8B5}" type="presOf" srcId="{0B9AD8FD-5D01-4C80-BA0E-20592D50FD41}" destId="{DE241EB8-3CF3-4554-A51B-EC401E8F4692}" srcOrd="0" destOrd="1" presId="urn:microsoft.com/office/officeart/2016/7/layout/AccentHomeChevronProcess"/>
    <dgm:cxn modelId="{514CDB69-4288-4F5B-912B-346DA8DFEBA6}" type="presOf" srcId="{D71FC021-6A65-44D1-95B9-0E6C89079866}" destId="{461A2031-FE7D-433F-814D-56261FCCB395}" srcOrd="0" destOrd="0" presId="urn:microsoft.com/office/officeart/2016/7/layout/AccentHomeChevronProcess"/>
    <dgm:cxn modelId="{0B86346B-A9FA-4792-B52F-31FD564524B0}" type="presOf" srcId="{349299C9-846E-4827-813A-349CCCE20782}" destId="{DE241EB8-3CF3-4554-A51B-EC401E8F4692}" srcOrd="0" destOrd="0" presId="urn:microsoft.com/office/officeart/2016/7/layout/AccentHomeChevronProcess"/>
    <dgm:cxn modelId="{C028F84F-ADC4-47A3-9017-F1677843B7C5}" type="presOf" srcId="{51706B1F-C71D-4F92-9B99-B56F797EB5B3}" destId="{DE241EB8-3CF3-4554-A51B-EC401E8F4692}" srcOrd="0" destOrd="2" presId="urn:microsoft.com/office/officeart/2016/7/layout/AccentHomeChevronProcess"/>
    <dgm:cxn modelId="{D0A40E52-E4E1-4957-80AB-05987D1CCC21}" type="presOf" srcId="{3B22F967-2AFF-4D8E-99E0-116A2B869BE9}" destId="{90DFD6F2-DF5C-4D70-A7DA-CA8D334987D3}" srcOrd="0" destOrd="2" presId="urn:microsoft.com/office/officeart/2016/7/layout/AccentHomeChevronProcess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26A21279-6882-4783-9ECD-6294B4252544}" srcId="{D71FC021-6A65-44D1-95B9-0E6C89079866}" destId="{3B22F967-2AFF-4D8E-99E0-116A2B869BE9}" srcOrd="2" destOrd="0" parTransId="{47886099-B229-469B-A6ED-AD1454E4F798}" sibTransId="{FE685879-8289-43C4-A96F-189447C22B11}"/>
    <dgm:cxn modelId="{1E968882-1A56-46CD-9603-BF3428A4ADD6}" type="presOf" srcId="{AACEAFD5-63CF-4AFC-B46F-BE086C5D447C}" destId="{8DE7EA28-71A9-4045-9141-F81542654387}" srcOrd="0" destOrd="0" presId="urn:microsoft.com/office/officeart/2016/7/layout/AccentHomeChevronProcess"/>
    <dgm:cxn modelId="{53239C96-427C-420B-95DC-546F3B30ED65}" srcId="{55C0B14E-AEA6-48D3-A387-ED4A3A3BF840}" destId="{D71FC021-6A65-44D1-95B9-0E6C89079866}" srcOrd="1" destOrd="0" parTransId="{862AAE39-3AAD-40E3-BA20-90187BD73242}" sibTransId="{9B090D9D-470E-46E2-AABB-0368A52481AA}"/>
    <dgm:cxn modelId="{249915A5-5A2C-4C4A-8270-B993BBA29325}" type="presOf" srcId="{7200EEFE-7CDA-4028-B218-DAB3050E79AF}" destId="{90DFD6F2-DF5C-4D70-A7DA-CA8D334987D3}" srcOrd="0" destOrd="1" presId="urn:microsoft.com/office/officeart/2016/7/layout/AccentHomeChevronProcess"/>
    <dgm:cxn modelId="{EFA143AA-47A9-46EE-A92B-940EAC2736F3}" srcId="{AACEAFD5-63CF-4AFC-B46F-BE086C5D447C}" destId="{0B9AD8FD-5D01-4C80-BA0E-20592D50FD41}" srcOrd="1" destOrd="0" parTransId="{B9DA535C-13BD-4D46-AD84-6B4A4A03F549}" sibTransId="{853ED861-9F90-4873-B363-AD3CBF89D82A}"/>
    <dgm:cxn modelId="{B349EAB4-F8FD-49C6-8EFE-52A7C7D80943}" type="presOf" srcId="{EE155DB2-6788-4019-961C-F8B89C275CE8}" destId="{159F4E3D-3ACB-423F-AE6D-E7E1CD0A76E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E3D274C7-DB39-45B8-B18F-742495FE5026}" srcId="{7B2FF309-5120-45E2-ACC8-F8FAA9DBDA55}" destId="{EE155DB2-6788-4019-961C-F8B89C275CE8}" srcOrd="0" destOrd="0" parTransId="{8395B9D5-FF39-4045-8569-9C13F11FB1E5}" sibTransId="{F94C628D-62C1-4AF5-B102-2A2AA7FD22DE}"/>
    <dgm:cxn modelId="{8B7945CF-6E8F-4C7D-98B9-F5E18812AC49}" type="presOf" srcId="{4A6BB192-9983-4F48-BBC5-6E384EED7EC5}" destId="{90DFD6F2-DF5C-4D70-A7DA-CA8D334987D3}" srcOrd="0" destOrd="0" presId="urn:microsoft.com/office/officeart/2016/7/layout/AccentHomeChevronProcess"/>
    <dgm:cxn modelId="{DB67CCD2-CD82-4A27-93AB-032A9C830A8E}" type="presOf" srcId="{55C0B14E-AEA6-48D3-A387-ED4A3A3BF840}" destId="{EBE6CCCF-6231-4C82-BCFF-94BC005D9E59}" srcOrd="0" destOrd="0" presId="urn:microsoft.com/office/officeart/2016/7/layout/AccentHomeChevronProcess"/>
    <dgm:cxn modelId="{D35DB9DA-961B-46CD-BB14-44CD766D8CB7}" srcId="{55C0B14E-AEA6-48D3-A387-ED4A3A3BF840}" destId="{7B2FF309-5120-45E2-ACC8-F8FAA9DBDA55}" srcOrd="3" destOrd="0" parTransId="{2CF5AF8A-5687-489A-9838-EDDBB760D421}" sibTransId="{D5CAA101-B828-45D7-965B-F77CD6FBA109}"/>
    <dgm:cxn modelId="{CC2E7BE9-4245-4B31-81A0-736B1B5C60AA}" type="presOf" srcId="{7B2FF309-5120-45E2-ACC8-F8FAA9DBDA55}" destId="{A1F20E8B-1495-4727-8B75-B212A1AC8AE6}" srcOrd="0" destOrd="0" presId="urn:microsoft.com/office/officeart/2016/7/layout/AccentHomeChevronProcess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6B0D99F7-CB4E-4584-B12E-3F6C3AE4FC17}" srcId="{AACEAFD5-63CF-4AFC-B46F-BE086C5D447C}" destId="{51706B1F-C71D-4F92-9B99-B56F797EB5B3}" srcOrd="2" destOrd="0" parTransId="{E0464275-8BAA-4B4F-88E8-30CB57E47540}" sibTransId="{C8203EF6-D913-4BC4-960F-56A72A620ABB}"/>
    <dgm:cxn modelId="{A91F4108-B33E-42ED-B1DA-76941514F464}" type="presParOf" srcId="{EBE6CCCF-6231-4C82-BCFF-94BC005D9E59}" destId="{2636D8B7-FCDC-499F-9C4C-80D9412EFD7E}" srcOrd="0" destOrd="0" presId="urn:microsoft.com/office/officeart/2016/7/layout/AccentHomeChevronProcess"/>
    <dgm:cxn modelId="{D727CB72-087B-4B74-A2D4-ECEE05DB78C4}" type="presParOf" srcId="{2636D8B7-FCDC-499F-9C4C-80D9412EFD7E}" destId="{270545DF-D0B3-4CB2-9C4E-018A6D9B543A}" srcOrd="0" destOrd="0" presId="urn:microsoft.com/office/officeart/2016/7/layout/AccentHomeChevronProcess"/>
    <dgm:cxn modelId="{9063A228-E6F1-4D66-A326-5F5FC5F39926}" type="presParOf" srcId="{2636D8B7-FCDC-499F-9C4C-80D9412EFD7E}" destId="{8DE7EA28-71A9-4045-9141-F81542654387}" srcOrd="1" destOrd="0" presId="urn:microsoft.com/office/officeart/2016/7/layout/AccentHomeChevronProcess"/>
    <dgm:cxn modelId="{4E0F9335-275B-434F-A569-7793C84E5643}" type="presParOf" srcId="{2636D8B7-FCDC-499F-9C4C-80D9412EFD7E}" destId="{DE241EB8-3CF3-4554-A51B-EC401E8F4692}" srcOrd="2" destOrd="0" presId="urn:microsoft.com/office/officeart/2016/7/layout/AccentHomeChevronProcess"/>
    <dgm:cxn modelId="{D4E325CE-05B9-4B23-9A27-5C633256083C}" type="presParOf" srcId="{2636D8B7-FCDC-499F-9C4C-80D9412EFD7E}" destId="{15DB2A18-C7FE-4EFD-8832-4A18CC507B16}" srcOrd="3" destOrd="0" presId="urn:microsoft.com/office/officeart/2016/7/layout/AccentHomeChevronProcess"/>
    <dgm:cxn modelId="{27E71517-98CB-4C22-928F-767E870EF2A3}" type="presParOf" srcId="{EBE6CCCF-6231-4C82-BCFF-94BC005D9E59}" destId="{947DBE07-0F5A-489D-AD0F-298B385C246A}" srcOrd="1" destOrd="0" presId="urn:microsoft.com/office/officeart/2016/7/layout/AccentHomeChevronProcess"/>
    <dgm:cxn modelId="{9E06EAEF-9583-4730-B642-2121D1F3CC09}" type="presParOf" srcId="{EBE6CCCF-6231-4C82-BCFF-94BC005D9E59}" destId="{0A2A7CAB-C68B-46FB-A62E-E261DDD30EC0}" srcOrd="2" destOrd="0" presId="urn:microsoft.com/office/officeart/2016/7/layout/AccentHomeChevronProcess"/>
    <dgm:cxn modelId="{D45788FE-584B-4E7D-A8D6-93CB74813AF6}" type="presParOf" srcId="{0A2A7CAB-C68B-46FB-A62E-E261DDD30EC0}" destId="{FB4F3456-4DB4-457D-B2D7-50DFF65BE8CB}" srcOrd="0" destOrd="0" presId="urn:microsoft.com/office/officeart/2016/7/layout/AccentHomeChevronProcess"/>
    <dgm:cxn modelId="{DE8BA7AB-7D96-4BC8-8A6C-F795982DF3CA}" type="presParOf" srcId="{0A2A7CAB-C68B-46FB-A62E-E261DDD30EC0}" destId="{461A2031-FE7D-433F-814D-56261FCCB395}" srcOrd="1" destOrd="0" presId="urn:microsoft.com/office/officeart/2016/7/layout/AccentHomeChevronProcess"/>
    <dgm:cxn modelId="{8E2536BC-B7FA-4983-8178-D8D909C9D8F4}" type="presParOf" srcId="{0A2A7CAB-C68B-46FB-A62E-E261DDD30EC0}" destId="{90DFD6F2-DF5C-4D70-A7DA-CA8D334987D3}" srcOrd="2" destOrd="0" presId="urn:microsoft.com/office/officeart/2016/7/layout/AccentHomeChevronProcess"/>
    <dgm:cxn modelId="{86756D35-E54E-4861-8C51-3E2067390AB4}" type="presParOf" srcId="{0A2A7CAB-C68B-46FB-A62E-E261DDD30EC0}" destId="{4433C84E-228A-4EB6-9E2D-6B33E2B2E637}" srcOrd="3" destOrd="0" presId="urn:microsoft.com/office/officeart/2016/7/layout/AccentHomeChevronProcess"/>
    <dgm:cxn modelId="{58772A01-8E5A-42C9-83DE-3E1405C80936}" type="presParOf" srcId="{EBE6CCCF-6231-4C82-BCFF-94BC005D9E59}" destId="{F9F4373B-6F8A-40D0-9596-8C1470104002}" srcOrd="3" destOrd="0" presId="urn:microsoft.com/office/officeart/2016/7/layout/AccentHomeChevronProcess"/>
    <dgm:cxn modelId="{5467AF61-976A-46D2-B6E2-FD3963B3CA92}" type="presParOf" srcId="{EBE6CCCF-6231-4C82-BCFF-94BC005D9E59}" destId="{7F5FCDC7-495A-4BBD-B0A5-4682364BBCF6}" srcOrd="4" destOrd="0" presId="urn:microsoft.com/office/officeart/2016/7/layout/AccentHomeChevronProcess"/>
    <dgm:cxn modelId="{0F28E010-56F0-4E07-BF62-5A27D9E7A80B}" type="presParOf" srcId="{7F5FCDC7-495A-4BBD-B0A5-4682364BBCF6}" destId="{2446FBFB-CF1E-40EE-AD36-3CCB1AD7B8A1}" srcOrd="0" destOrd="0" presId="urn:microsoft.com/office/officeart/2016/7/layout/AccentHomeChevronProcess"/>
    <dgm:cxn modelId="{23B06A8C-C928-4683-B5F6-FC1BBB540006}" type="presParOf" srcId="{7F5FCDC7-495A-4BBD-B0A5-4682364BBCF6}" destId="{9D94C146-D339-40B2-A7A9-0E30D30F8746}" srcOrd="1" destOrd="0" presId="urn:microsoft.com/office/officeart/2016/7/layout/AccentHomeChevronProcess"/>
    <dgm:cxn modelId="{99B8B1BD-D0DA-4C33-A606-02CCB66B8BBB}" type="presParOf" srcId="{7F5FCDC7-495A-4BBD-B0A5-4682364BBCF6}" destId="{38E94E58-A2A0-464D-AC72-11ABD340533F}" srcOrd="2" destOrd="0" presId="urn:microsoft.com/office/officeart/2016/7/layout/AccentHomeChevronProcess"/>
    <dgm:cxn modelId="{1EBC64C2-EA08-4DB9-9E02-552B925AA403}" type="presParOf" srcId="{7F5FCDC7-495A-4BBD-B0A5-4682364BBCF6}" destId="{D282E848-2982-4527-86FB-A7FE8F8C7AF4}" srcOrd="3" destOrd="0" presId="urn:microsoft.com/office/officeart/2016/7/layout/AccentHomeChevronProcess"/>
    <dgm:cxn modelId="{B9CADF49-EDFD-4376-AE48-4F2A7BC809DA}" type="presParOf" srcId="{EBE6CCCF-6231-4C82-BCFF-94BC005D9E59}" destId="{FB7081FC-86E7-4222-AC27-9F201C18D5E6}" srcOrd="5" destOrd="0" presId="urn:microsoft.com/office/officeart/2016/7/layout/AccentHomeChevronProcess"/>
    <dgm:cxn modelId="{F6BBCE0B-70E0-4393-82D1-7EAFF9FC1EED}" type="presParOf" srcId="{EBE6CCCF-6231-4C82-BCFF-94BC005D9E59}" destId="{D7669313-4F51-4B96-99E9-066BEB76C20F}" srcOrd="6" destOrd="0" presId="urn:microsoft.com/office/officeart/2016/7/layout/AccentHomeChevronProcess"/>
    <dgm:cxn modelId="{6A3D3538-14CF-4F44-BC9A-9034E39D04FC}" type="presParOf" srcId="{D7669313-4F51-4B96-99E9-066BEB76C20F}" destId="{94024E6A-2B4D-4E5E-B58E-66B97799E815}" srcOrd="0" destOrd="0" presId="urn:microsoft.com/office/officeart/2016/7/layout/AccentHomeChevronProcess"/>
    <dgm:cxn modelId="{C829CB1A-E4F6-489B-BFED-0C0EA4EC5B3C}" type="presParOf" srcId="{D7669313-4F51-4B96-99E9-066BEB76C20F}" destId="{A1F20E8B-1495-4727-8B75-B212A1AC8AE6}" srcOrd="1" destOrd="0" presId="urn:microsoft.com/office/officeart/2016/7/layout/AccentHomeChevronProcess"/>
    <dgm:cxn modelId="{6762CC4C-5E25-4ADD-85C2-D1D50E444B4B}" type="presParOf" srcId="{D7669313-4F51-4B96-99E9-066BEB76C20F}" destId="{159F4E3D-3ACB-423F-AE6D-E7E1CD0A76E5}" srcOrd="2" destOrd="0" presId="urn:microsoft.com/office/officeart/2016/7/layout/AccentHomeChevronProcess"/>
    <dgm:cxn modelId="{EA0077EB-D30C-4975-B41E-E8471AE4F233}" type="presParOf" srcId="{D7669313-4F51-4B96-99E9-066BEB76C20F}" destId="{88282EB2-95A7-4197-82DF-ED25E9CB2F5B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617663-0520-4DC5-B07B-7BE9622FFAF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1F9C18-A283-42EE-8684-F6EC813E44A4}">
      <dgm:prSet/>
      <dgm:spPr/>
      <dgm:t>
        <a:bodyPr/>
        <a:lstStyle/>
        <a:p>
          <a:r>
            <a:rPr lang="en-US" dirty="0"/>
            <a:t>Cloud Platform Design</a:t>
          </a:r>
        </a:p>
      </dgm:t>
    </dgm:pt>
    <dgm:pt modelId="{33479B2E-7972-4467-871A-83DC8D0B26C6}" type="parTrans" cxnId="{DABCAD64-708B-402E-B405-5C734840A3DD}">
      <dgm:prSet/>
      <dgm:spPr/>
      <dgm:t>
        <a:bodyPr/>
        <a:lstStyle/>
        <a:p>
          <a:endParaRPr lang="en-US"/>
        </a:p>
      </dgm:t>
    </dgm:pt>
    <dgm:pt modelId="{904522DC-2068-4247-9649-AEDA2482AE5B}" type="sibTrans" cxnId="{DABCAD64-708B-402E-B405-5C734840A3DD}">
      <dgm:prSet/>
      <dgm:spPr/>
      <dgm:t>
        <a:bodyPr/>
        <a:lstStyle/>
        <a:p>
          <a:endParaRPr lang="en-US"/>
        </a:p>
      </dgm:t>
    </dgm:pt>
    <dgm:pt modelId="{C6C9C5A4-F26F-44D1-9AD3-371D6AFCA446}">
      <dgm:prSet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Architecture (Account, Infrastructure &amp; Application)</a:t>
          </a:r>
        </a:p>
      </dgm:t>
    </dgm:pt>
    <dgm:pt modelId="{A4777E86-0A14-43BA-AC5E-794E38411040}" type="parTrans" cxnId="{B46E625B-F639-4600-8690-12EE66B9D826}">
      <dgm:prSet/>
      <dgm:spPr/>
      <dgm:t>
        <a:bodyPr/>
        <a:lstStyle/>
        <a:p>
          <a:endParaRPr lang="en-US"/>
        </a:p>
      </dgm:t>
    </dgm:pt>
    <dgm:pt modelId="{70BFE04C-4CFB-4027-A131-D4F0FF6ADF6F}" type="sibTrans" cxnId="{B46E625B-F639-4600-8690-12EE66B9D826}">
      <dgm:prSet/>
      <dgm:spPr/>
      <dgm:t>
        <a:bodyPr/>
        <a:lstStyle/>
        <a:p>
          <a:endParaRPr lang="en-US"/>
        </a:p>
      </dgm:t>
    </dgm:pt>
    <dgm:pt modelId="{6BCC8A32-FCD4-4FEB-BBA4-ACBDE98F0539}">
      <dgm:prSet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Network (Layout &amp; Traffic Inspection)</a:t>
          </a:r>
        </a:p>
      </dgm:t>
    </dgm:pt>
    <dgm:pt modelId="{CD68F8C8-37EE-43DA-BD63-BED72F89E31B}" type="parTrans" cxnId="{DC8C6FB0-D333-41A9-A595-2A26D71C9FC9}">
      <dgm:prSet/>
      <dgm:spPr/>
      <dgm:t>
        <a:bodyPr/>
        <a:lstStyle/>
        <a:p>
          <a:endParaRPr lang="en-US"/>
        </a:p>
      </dgm:t>
    </dgm:pt>
    <dgm:pt modelId="{D704A8DB-0170-441C-94F0-2BC3E4CD2BC3}" type="sibTrans" cxnId="{DC8C6FB0-D333-41A9-A595-2A26D71C9FC9}">
      <dgm:prSet/>
      <dgm:spPr/>
      <dgm:t>
        <a:bodyPr/>
        <a:lstStyle/>
        <a:p>
          <a:endParaRPr lang="en-US"/>
        </a:p>
      </dgm:t>
    </dgm:pt>
    <dgm:pt modelId="{44A5CEDC-9992-4316-ABEF-683D5B232665}">
      <dgm:prSet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Identity &amp; Access Management</a:t>
          </a:r>
        </a:p>
      </dgm:t>
    </dgm:pt>
    <dgm:pt modelId="{B1097C3F-D82C-400A-9562-27075D37C85D}" type="parTrans" cxnId="{95133F6C-9CEF-4A7A-9F12-17DA7B066E13}">
      <dgm:prSet/>
      <dgm:spPr/>
      <dgm:t>
        <a:bodyPr/>
        <a:lstStyle/>
        <a:p>
          <a:endParaRPr lang="en-US"/>
        </a:p>
      </dgm:t>
    </dgm:pt>
    <dgm:pt modelId="{2A1C90E2-D2D6-4915-8EA1-48E1BC7C67BA}" type="sibTrans" cxnId="{95133F6C-9CEF-4A7A-9F12-17DA7B066E13}">
      <dgm:prSet/>
      <dgm:spPr/>
      <dgm:t>
        <a:bodyPr/>
        <a:lstStyle/>
        <a:p>
          <a:endParaRPr lang="en-US"/>
        </a:p>
      </dgm:t>
    </dgm:pt>
    <dgm:pt modelId="{8B196121-8D40-4C6A-89C6-A5B90399496D}">
      <dgm:prSet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Secure CI/CD Pipeline &amp; Automation</a:t>
          </a:r>
        </a:p>
      </dgm:t>
    </dgm:pt>
    <dgm:pt modelId="{77AFBB08-AC47-41A7-8B91-D29DE158EEE1}" type="parTrans" cxnId="{DC4D3BD3-D53A-42C6-B3DB-37BFBB903905}">
      <dgm:prSet/>
      <dgm:spPr/>
      <dgm:t>
        <a:bodyPr/>
        <a:lstStyle/>
        <a:p>
          <a:endParaRPr lang="en-US"/>
        </a:p>
      </dgm:t>
    </dgm:pt>
    <dgm:pt modelId="{3C4ABFC6-F67F-4B2F-96F0-B66ECEA4DE8C}" type="sibTrans" cxnId="{DC4D3BD3-D53A-42C6-B3DB-37BFBB903905}">
      <dgm:prSet/>
      <dgm:spPr/>
      <dgm:t>
        <a:bodyPr/>
        <a:lstStyle/>
        <a:p>
          <a:endParaRPr lang="en-US"/>
        </a:p>
      </dgm:t>
    </dgm:pt>
    <dgm:pt modelId="{60717223-279B-47EF-9436-E6530714D23B}">
      <dgm:prSet/>
      <dgm:spPr/>
      <dgm:t>
        <a:bodyPr/>
        <a:lstStyle/>
        <a:p>
          <a:r>
            <a:rPr lang="en-US" dirty="0"/>
            <a:t>Service Protection &amp; Hardening</a:t>
          </a:r>
        </a:p>
      </dgm:t>
    </dgm:pt>
    <dgm:pt modelId="{4EC50ACD-6206-40B3-95FE-4135730078C4}" type="parTrans" cxnId="{0A80AE4A-5A3B-4ECC-855E-CD88E1B74254}">
      <dgm:prSet/>
      <dgm:spPr/>
      <dgm:t>
        <a:bodyPr/>
        <a:lstStyle/>
        <a:p>
          <a:endParaRPr lang="en-US"/>
        </a:p>
      </dgm:t>
    </dgm:pt>
    <dgm:pt modelId="{48CF9BAA-A9EB-49AC-989F-8441235C51FA}" type="sibTrans" cxnId="{0A80AE4A-5A3B-4ECC-855E-CD88E1B74254}">
      <dgm:prSet/>
      <dgm:spPr/>
      <dgm:t>
        <a:bodyPr/>
        <a:lstStyle/>
        <a:p>
          <a:endParaRPr lang="en-US"/>
        </a:p>
      </dgm:t>
    </dgm:pt>
    <dgm:pt modelId="{0CE399BB-2B96-4ED9-A276-145BBD0EEB1B}">
      <dgm:prSet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Logging &amp; Monitoring </a:t>
          </a:r>
        </a:p>
      </dgm:t>
    </dgm:pt>
    <dgm:pt modelId="{D4247736-3D9B-47E5-B83C-9DE5B4DF18CC}" type="parTrans" cxnId="{61A50AD2-E155-4E92-83F5-BAD291897E84}">
      <dgm:prSet/>
      <dgm:spPr/>
      <dgm:t>
        <a:bodyPr/>
        <a:lstStyle/>
        <a:p>
          <a:endParaRPr lang="en-US"/>
        </a:p>
      </dgm:t>
    </dgm:pt>
    <dgm:pt modelId="{5D20B41B-D231-49EB-BEF8-1C9BE79E35A7}" type="sibTrans" cxnId="{61A50AD2-E155-4E92-83F5-BAD291897E84}">
      <dgm:prSet/>
      <dgm:spPr/>
      <dgm:t>
        <a:bodyPr/>
        <a:lstStyle/>
        <a:p>
          <a:endParaRPr lang="en-US"/>
        </a:p>
      </dgm:t>
    </dgm:pt>
    <dgm:pt modelId="{3C38CE91-5CD2-4258-999D-D52A9BB2AF0A}">
      <dgm:prSet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Data Protection</a:t>
          </a:r>
        </a:p>
      </dgm:t>
    </dgm:pt>
    <dgm:pt modelId="{9DB16485-D3B8-4C01-A67B-285F50FFB2E5}" type="parTrans" cxnId="{BD5668EF-87C9-45F2-80A9-5C9CAC058672}">
      <dgm:prSet/>
      <dgm:spPr/>
      <dgm:t>
        <a:bodyPr/>
        <a:lstStyle/>
        <a:p>
          <a:endParaRPr lang="en-US"/>
        </a:p>
      </dgm:t>
    </dgm:pt>
    <dgm:pt modelId="{50DFEAB6-7285-468C-A036-DF8E29A0DECA}" type="sibTrans" cxnId="{BD5668EF-87C9-45F2-80A9-5C9CAC058672}">
      <dgm:prSet/>
      <dgm:spPr/>
      <dgm:t>
        <a:bodyPr/>
        <a:lstStyle/>
        <a:p>
          <a:endParaRPr lang="en-US"/>
        </a:p>
      </dgm:t>
    </dgm:pt>
    <dgm:pt modelId="{B0593F03-FC49-4C74-933D-FF784C39B690}">
      <dgm:prSet/>
      <dgm:spPr/>
      <dgm:t>
        <a:bodyPr/>
        <a:lstStyle/>
        <a:p>
          <a:r>
            <a:rPr lang="en-US" dirty="0">
              <a:solidFill>
                <a:schemeClr val="accent2"/>
              </a:solidFill>
            </a:rPr>
            <a:t>Service-level Hardening</a:t>
          </a:r>
        </a:p>
      </dgm:t>
    </dgm:pt>
    <dgm:pt modelId="{A7C0FE39-D892-4E1F-AF01-50B58ECC1C68}" type="parTrans" cxnId="{BA34AC5F-8977-488E-AE6F-686A15042FDE}">
      <dgm:prSet/>
      <dgm:spPr/>
      <dgm:t>
        <a:bodyPr/>
        <a:lstStyle/>
        <a:p>
          <a:endParaRPr lang="en-US"/>
        </a:p>
      </dgm:t>
    </dgm:pt>
    <dgm:pt modelId="{B40602D3-851E-4575-B5FB-3436F8D6AE72}" type="sibTrans" cxnId="{BA34AC5F-8977-488E-AE6F-686A15042FDE}">
      <dgm:prSet/>
      <dgm:spPr/>
      <dgm:t>
        <a:bodyPr/>
        <a:lstStyle/>
        <a:p>
          <a:endParaRPr lang="en-US"/>
        </a:p>
      </dgm:t>
    </dgm:pt>
    <dgm:pt modelId="{22041E1C-67AC-4748-87CC-0694D0D1EA3D}">
      <dgm:prSet/>
      <dgm:spPr/>
      <dgm:t>
        <a:bodyPr/>
        <a:lstStyle/>
        <a:p>
          <a:r>
            <a:rPr lang="en-US" dirty="0"/>
            <a:t>Resilience &amp; Disaster Recovery</a:t>
          </a:r>
        </a:p>
      </dgm:t>
    </dgm:pt>
    <dgm:pt modelId="{CC1C0830-2546-4007-8873-DB6B24C389EB}" type="parTrans" cxnId="{051FA65D-88C7-46E2-9C20-5E916B47D70F}">
      <dgm:prSet/>
      <dgm:spPr/>
      <dgm:t>
        <a:bodyPr/>
        <a:lstStyle/>
        <a:p>
          <a:endParaRPr lang="en-US"/>
        </a:p>
      </dgm:t>
    </dgm:pt>
    <dgm:pt modelId="{67D8F851-80E9-42AB-A1C1-622425897D05}" type="sibTrans" cxnId="{051FA65D-88C7-46E2-9C20-5E916B47D70F}">
      <dgm:prSet/>
      <dgm:spPr/>
      <dgm:t>
        <a:bodyPr/>
        <a:lstStyle/>
        <a:p>
          <a:endParaRPr lang="en-US"/>
        </a:p>
      </dgm:t>
    </dgm:pt>
    <dgm:pt modelId="{7266D15A-9DE5-466E-83AE-312714D737D2}">
      <dgm:prSet/>
      <dgm:spPr/>
      <dgm:t>
        <a:bodyPr/>
        <a:lstStyle/>
        <a:p>
          <a:r>
            <a:rPr lang="en-US" dirty="0"/>
            <a:t>Policy &amp; Process</a:t>
          </a:r>
        </a:p>
      </dgm:t>
    </dgm:pt>
    <dgm:pt modelId="{8A90F22F-F98A-4450-B5D4-691F5F64F200}" type="parTrans" cxnId="{A55A946F-DB61-4C5A-A95A-66EA34098EC1}">
      <dgm:prSet/>
      <dgm:spPr/>
      <dgm:t>
        <a:bodyPr/>
        <a:lstStyle/>
        <a:p>
          <a:endParaRPr lang="en-US"/>
        </a:p>
      </dgm:t>
    </dgm:pt>
    <dgm:pt modelId="{5AE22139-D88C-4E26-8278-3923D875C410}" type="sibTrans" cxnId="{A55A946F-DB61-4C5A-A95A-66EA34098EC1}">
      <dgm:prSet/>
      <dgm:spPr/>
      <dgm:t>
        <a:bodyPr/>
        <a:lstStyle/>
        <a:p>
          <a:endParaRPr lang="en-US"/>
        </a:p>
      </dgm:t>
    </dgm:pt>
    <dgm:pt modelId="{A1A4D844-915D-48B2-A0A0-E8AB766625EA}">
      <dgm:prSet/>
      <dgm:spPr/>
      <dgm:t>
        <a:bodyPr/>
        <a:lstStyle/>
        <a:p>
          <a:r>
            <a:rPr lang="en-US" dirty="0"/>
            <a:t>Governance</a:t>
          </a:r>
        </a:p>
      </dgm:t>
    </dgm:pt>
    <dgm:pt modelId="{3BBEE114-9A0A-4856-9B58-F55702019AC2}" type="parTrans" cxnId="{23B1954D-9ADF-4BD8-9062-9D1CA13CF1ED}">
      <dgm:prSet/>
      <dgm:spPr/>
      <dgm:t>
        <a:bodyPr/>
        <a:lstStyle/>
        <a:p>
          <a:endParaRPr lang="en-US"/>
        </a:p>
      </dgm:t>
    </dgm:pt>
    <dgm:pt modelId="{A4AA6D8F-E919-433D-BC1C-3A88649074A3}" type="sibTrans" cxnId="{23B1954D-9ADF-4BD8-9062-9D1CA13CF1ED}">
      <dgm:prSet/>
      <dgm:spPr/>
      <dgm:t>
        <a:bodyPr/>
        <a:lstStyle/>
        <a:p>
          <a:endParaRPr lang="en-US"/>
        </a:p>
      </dgm:t>
    </dgm:pt>
    <dgm:pt modelId="{BE294E1B-6422-4D6E-A71C-4355AD632214}">
      <dgm:prSet/>
      <dgm:spPr/>
      <dgm:t>
        <a:bodyPr/>
        <a:lstStyle/>
        <a:p>
          <a:r>
            <a:rPr lang="en-US" dirty="0"/>
            <a:t>Vulnerability Management</a:t>
          </a:r>
        </a:p>
      </dgm:t>
    </dgm:pt>
    <dgm:pt modelId="{3794A6FC-D7E6-4217-9B4D-5C3246EE3B65}" type="parTrans" cxnId="{FECFBAC0-37BE-4B1A-9944-4B50FEED8FBD}">
      <dgm:prSet/>
      <dgm:spPr/>
      <dgm:t>
        <a:bodyPr/>
        <a:lstStyle/>
        <a:p>
          <a:endParaRPr lang="en-US"/>
        </a:p>
      </dgm:t>
    </dgm:pt>
    <dgm:pt modelId="{5795AAB4-B097-4694-943D-ED5064EEE11E}" type="sibTrans" cxnId="{FECFBAC0-37BE-4B1A-9944-4B50FEED8FBD}">
      <dgm:prSet/>
      <dgm:spPr/>
      <dgm:t>
        <a:bodyPr/>
        <a:lstStyle/>
        <a:p>
          <a:endParaRPr lang="en-US"/>
        </a:p>
      </dgm:t>
    </dgm:pt>
    <dgm:pt modelId="{331CF244-6E2D-415B-B44A-65BB80A06032}">
      <dgm:prSet/>
      <dgm:spPr/>
      <dgm:t>
        <a:bodyPr/>
        <a:lstStyle/>
        <a:p>
          <a:r>
            <a:rPr lang="en-US" dirty="0"/>
            <a:t>Incident Response</a:t>
          </a:r>
        </a:p>
      </dgm:t>
    </dgm:pt>
    <dgm:pt modelId="{4CE7BE9B-7B9B-4743-8D76-B1087CFF7432}" type="parTrans" cxnId="{CB95E90D-75EB-40E3-9371-719BDE373D1D}">
      <dgm:prSet/>
      <dgm:spPr/>
      <dgm:t>
        <a:bodyPr/>
        <a:lstStyle/>
        <a:p>
          <a:endParaRPr lang="en-US"/>
        </a:p>
      </dgm:t>
    </dgm:pt>
    <dgm:pt modelId="{0EEE8F27-BC9A-43BA-B97C-4E06E19DC3E0}" type="sibTrans" cxnId="{CB95E90D-75EB-40E3-9371-719BDE373D1D}">
      <dgm:prSet/>
      <dgm:spPr/>
      <dgm:t>
        <a:bodyPr/>
        <a:lstStyle/>
        <a:p>
          <a:endParaRPr lang="en-US"/>
        </a:p>
      </dgm:t>
    </dgm:pt>
    <dgm:pt modelId="{1E851E44-56DF-4CBB-B64F-29CB8AAC4669}" type="pres">
      <dgm:prSet presAssocID="{B7617663-0520-4DC5-B07B-7BE9622FFAFA}" presName="linear" presStyleCnt="0">
        <dgm:presLayoutVars>
          <dgm:dir/>
          <dgm:animLvl val="lvl"/>
          <dgm:resizeHandles val="exact"/>
        </dgm:presLayoutVars>
      </dgm:prSet>
      <dgm:spPr/>
    </dgm:pt>
    <dgm:pt modelId="{F9E460A7-1546-48CA-AB1B-A64E1198E683}" type="pres">
      <dgm:prSet presAssocID="{B61F9C18-A283-42EE-8684-F6EC813E44A4}" presName="parentLin" presStyleCnt="0"/>
      <dgm:spPr/>
    </dgm:pt>
    <dgm:pt modelId="{68BEE79B-96C8-4615-BFBC-D91E08E98BA0}" type="pres">
      <dgm:prSet presAssocID="{B61F9C18-A283-42EE-8684-F6EC813E44A4}" presName="parentLeftMargin" presStyleLbl="node1" presStyleIdx="0" presStyleCnt="3"/>
      <dgm:spPr/>
    </dgm:pt>
    <dgm:pt modelId="{65E7E343-BC81-431E-8F9C-D7A3A05AA12A}" type="pres">
      <dgm:prSet presAssocID="{B61F9C18-A283-42EE-8684-F6EC813E44A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86D2045-89C4-4804-B4E9-2712C62F6F49}" type="pres">
      <dgm:prSet presAssocID="{B61F9C18-A283-42EE-8684-F6EC813E44A4}" presName="negativeSpace" presStyleCnt="0"/>
      <dgm:spPr/>
    </dgm:pt>
    <dgm:pt modelId="{FF9CD27C-7310-4EE5-BBED-5FC0848FBCFF}" type="pres">
      <dgm:prSet presAssocID="{B61F9C18-A283-42EE-8684-F6EC813E44A4}" presName="childText" presStyleLbl="conFgAcc1" presStyleIdx="0" presStyleCnt="3">
        <dgm:presLayoutVars>
          <dgm:bulletEnabled val="1"/>
        </dgm:presLayoutVars>
      </dgm:prSet>
      <dgm:spPr/>
    </dgm:pt>
    <dgm:pt modelId="{48AAE408-3D77-48DB-9F42-261787526F09}" type="pres">
      <dgm:prSet presAssocID="{904522DC-2068-4247-9649-AEDA2482AE5B}" presName="spaceBetweenRectangles" presStyleCnt="0"/>
      <dgm:spPr/>
    </dgm:pt>
    <dgm:pt modelId="{FEF5329C-BD76-40F6-8AB6-01B24E49FCCC}" type="pres">
      <dgm:prSet presAssocID="{60717223-279B-47EF-9436-E6530714D23B}" presName="parentLin" presStyleCnt="0"/>
      <dgm:spPr/>
    </dgm:pt>
    <dgm:pt modelId="{D431B69D-D24B-46FD-8974-007EF4B2F205}" type="pres">
      <dgm:prSet presAssocID="{60717223-279B-47EF-9436-E6530714D23B}" presName="parentLeftMargin" presStyleLbl="node1" presStyleIdx="0" presStyleCnt="3"/>
      <dgm:spPr/>
    </dgm:pt>
    <dgm:pt modelId="{8E70D933-C79F-4A6F-A3D6-6C5202A73690}" type="pres">
      <dgm:prSet presAssocID="{60717223-279B-47EF-9436-E6530714D23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68F4B78-A588-4620-8C3C-66A087D40011}" type="pres">
      <dgm:prSet presAssocID="{60717223-279B-47EF-9436-E6530714D23B}" presName="negativeSpace" presStyleCnt="0"/>
      <dgm:spPr/>
    </dgm:pt>
    <dgm:pt modelId="{B2921549-3E3D-460D-BC27-1901ED22BD6C}" type="pres">
      <dgm:prSet presAssocID="{60717223-279B-47EF-9436-E6530714D23B}" presName="childText" presStyleLbl="conFgAcc1" presStyleIdx="1" presStyleCnt="3">
        <dgm:presLayoutVars>
          <dgm:bulletEnabled val="1"/>
        </dgm:presLayoutVars>
      </dgm:prSet>
      <dgm:spPr/>
    </dgm:pt>
    <dgm:pt modelId="{E0FB7CEB-9436-475B-96B4-CA9A610C061E}" type="pres">
      <dgm:prSet presAssocID="{48CF9BAA-A9EB-49AC-989F-8441235C51FA}" presName="spaceBetweenRectangles" presStyleCnt="0"/>
      <dgm:spPr/>
    </dgm:pt>
    <dgm:pt modelId="{A0AD709E-3A29-4583-ABE3-4429F54CCD05}" type="pres">
      <dgm:prSet presAssocID="{7266D15A-9DE5-466E-83AE-312714D737D2}" presName="parentLin" presStyleCnt="0"/>
      <dgm:spPr/>
    </dgm:pt>
    <dgm:pt modelId="{2899E4B8-D8BD-4996-B942-A84C0F725190}" type="pres">
      <dgm:prSet presAssocID="{7266D15A-9DE5-466E-83AE-312714D737D2}" presName="parentLeftMargin" presStyleLbl="node1" presStyleIdx="1" presStyleCnt="3"/>
      <dgm:spPr/>
    </dgm:pt>
    <dgm:pt modelId="{8EB91607-0B90-42B2-A565-412C5257F640}" type="pres">
      <dgm:prSet presAssocID="{7266D15A-9DE5-466E-83AE-312714D737D2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2DA4226-8673-44C7-AF9B-EDA80DCF3ACB}" type="pres">
      <dgm:prSet presAssocID="{7266D15A-9DE5-466E-83AE-312714D737D2}" presName="negativeSpace" presStyleCnt="0"/>
      <dgm:spPr/>
    </dgm:pt>
    <dgm:pt modelId="{FAC214E6-4D55-4244-AC11-978B5FD057B0}" type="pres">
      <dgm:prSet presAssocID="{7266D15A-9DE5-466E-83AE-312714D737D2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B95E90D-75EB-40E3-9371-719BDE373D1D}" srcId="{7266D15A-9DE5-466E-83AE-312714D737D2}" destId="{331CF244-6E2D-415B-B44A-65BB80A06032}" srcOrd="2" destOrd="0" parTransId="{4CE7BE9B-7B9B-4743-8D76-B1087CFF7432}" sibTransId="{0EEE8F27-BC9A-43BA-B97C-4E06E19DC3E0}"/>
    <dgm:cxn modelId="{2D49AD11-64E7-4DF1-AC47-107FAC7A813B}" type="presOf" srcId="{B61F9C18-A283-42EE-8684-F6EC813E44A4}" destId="{68BEE79B-96C8-4615-BFBC-D91E08E98BA0}" srcOrd="0" destOrd="0" presId="urn:microsoft.com/office/officeart/2005/8/layout/list1"/>
    <dgm:cxn modelId="{24826A2A-FA35-4A56-B6AF-3A09930D4CC0}" type="presOf" srcId="{331CF244-6E2D-415B-B44A-65BB80A06032}" destId="{FAC214E6-4D55-4244-AC11-978B5FD057B0}" srcOrd="0" destOrd="2" presId="urn:microsoft.com/office/officeart/2005/8/layout/list1"/>
    <dgm:cxn modelId="{4E763232-0DED-4D50-8D13-34B13367DBC3}" type="presOf" srcId="{44A5CEDC-9992-4316-ABEF-683D5B232665}" destId="{FF9CD27C-7310-4EE5-BBED-5FC0848FBCFF}" srcOrd="0" destOrd="2" presId="urn:microsoft.com/office/officeart/2005/8/layout/list1"/>
    <dgm:cxn modelId="{69F83340-5D99-4555-9BBB-32DCB1F36A85}" type="presOf" srcId="{A1A4D844-915D-48B2-A0A0-E8AB766625EA}" destId="{FAC214E6-4D55-4244-AC11-978B5FD057B0}" srcOrd="0" destOrd="0" presId="urn:microsoft.com/office/officeart/2005/8/layout/list1"/>
    <dgm:cxn modelId="{B46E625B-F639-4600-8690-12EE66B9D826}" srcId="{B61F9C18-A283-42EE-8684-F6EC813E44A4}" destId="{C6C9C5A4-F26F-44D1-9AD3-371D6AFCA446}" srcOrd="0" destOrd="0" parTransId="{A4777E86-0A14-43BA-AC5E-794E38411040}" sibTransId="{70BFE04C-4CFB-4027-A131-D4F0FF6ADF6F}"/>
    <dgm:cxn modelId="{051FA65D-88C7-46E2-9C20-5E916B47D70F}" srcId="{60717223-279B-47EF-9436-E6530714D23B}" destId="{22041E1C-67AC-4748-87CC-0694D0D1EA3D}" srcOrd="3" destOrd="0" parTransId="{CC1C0830-2546-4007-8873-DB6B24C389EB}" sibTransId="{67D8F851-80E9-42AB-A1C1-622425897D05}"/>
    <dgm:cxn modelId="{BA34AC5F-8977-488E-AE6F-686A15042FDE}" srcId="{60717223-279B-47EF-9436-E6530714D23B}" destId="{B0593F03-FC49-4C74-933D-FF784C39B690}" srcOrd="2" destOrd="0" parTransId="{A7C0FE39-D892-4E1F-AF01-50B58ECC1C68}" sibTransId="{B40602D3-851E-4575-B5FB-3436F8D6AE72}"/>
    <dgm:cxn modelId="{DABCAD64-708B-402E-B405-5C734840A3DD}" srcId="{B7617663-0520-4DC5-B07B-7BE9622FFAFA}" destId="{B61F9C18-A283-42EE-8684-F6EC813E44A4}" srcOrd="0" destOrd="0" parTransId="{33479B2E-7972-4467-871A-83DC8D0B26C6}" sibTransId="{904522DC-2068-4247-9649-AEDA2482AE5B}"/>
    <dgm:cxn modelId="{211DED45-948E-4FFF-A12F-C1919B129998}" type="presOf" srcId="{8B196121-8D40-4C6A-89C6-A5B90399496D}" destId="{FF9CD27C-7310-4EE5-BBED-5FC0848FBCFF}" srcOrd="0" destOrd="3" presId="urn:microsoft.com/office/officeart/2005/8/layout/list1"/>
    <dgm:cxn modelId="{0A80AE4A-5A3B-4ECC-855E-CD88E1B74254}" srcId="{B7617663-0520-4DC5-B07B-7BE9622FFAFA}" destId="{60717223-279B-47EF-9436-E6530714D23B}" srcOrd="1" destOrd="0" parTransId="{4EC50ACD-6206-40B3-95FE-4135730078C4}" sibTransId="{48CF9BAA-A9EB-49AC-989F-8441235C51FA}"/>
    <dgm:cxn modelId="{95133F6C-9CEF-4A7A-9F12-17DA7B066E13}" srcId="{B61F9C18-A283-42EE-8684-F6EC813E44A4}" destId="{44A5CEDC-9992-4316-ABEF-683D5B232665}" srcOrd="2" destOrd="0" parTransId="{B1097C3F-D82C-400A-9562-27075D37C85D}" sibTransId="{2A1C90E2-D2D6-4915-8EA1-48E1BC7C67BA}"/>
    <dgm:cxn modelId="{23B1954D-9ADF-4BD8-9062-9D1CA13CF1ED}" srcId="{7266D15A-9DE5-466E-83AE-312714D737D2}" destId="{A1A4D844-915D-48B2-A0A0-E8AB766625EA}" srcOrd="0" destOrd="0" parTransId="{3BBEE114-9A0A-4856-9B58-F55702019AC2}" sibTransId="{A4AA6D8F-E919-433D-BC1C-3A88649074A3}"/>
    <dgm:cxn modelId="{A55A946F-DB61-4C5A-A95A-66EA34098EC1}" srcId="{B7617663-0520-4DC5-B07B-7BE9622FFAFA}" destId="{7266D15A-9DE5-466E-83AE-312714D737D2}" srcOrd="2" destOrd="0" parTransId="{8A90F22F-F98A-4450-B5D4-691F5F64F200}" sibTransId="{5AE22139-D88C-4E26-8278-3923D875C410}"/>
    <dgm:cxn modelId="{C4680576-C7D6-459B-A2D6-A4B88D6C2706}" type="presOf" srcId="{BE294E1B-6422-4D6E-A71C-4355AD632214}" destId="{FAC214E6-4D55-4244-AC11-978B5FD057B0}" srcOrd="0" destOrd="1" presId="urn:microsoft.com/office/officeart/2005/8/layout/list1"/>
    <dgm:cxn modelId="{58824D56-3E13-4619-803E-740CA5B4B9D7}" type="presOf" srcId="{6BCC8A32-FCD4-4FEB-BBA4-ACBDE98F0539}" destId="{FF9CD27C-7310-4EE5-BBED-5FC0848FBCFF}" srcOrd="0" destOrd="1" presId="urn:microsoft.com/office/officeart/2005/8/layout/list1"/>
    <dgm:cxn modelId="{F3843682-498C-4121-AA77-02C11FD429EE}" type="presOf" srcId="{C6C9C5A4-F26F-44D1-9AD3-371D6AFCA446}" destId="{FF9CD27C-7310-4EE5-BBED-5FC0848FBCFF}" srcOrd="0" destOrd="0" presId="urn:microsoft.com/office/officeart/2005/8/layout/list1"/>
    <dgm:cxn modelId="{213CBE89-3B38-41AB-BF6B-D96E70307668}" type="presOf" srcId="{B7617663-0520-4DC5-B07B-7BE9622FFAFA}" destId="{1E851E44-56DF-4CBB-B64F-29CB8AAC4669}" srcOrd="0" destOrd="0" presId="urn:microsoft.com/office/officeart/2005/8/layout/list1"/>
    <dgm:cxn modelId="{14E2F7AA-2E04-4002-BE01-3C877AC5D1E6}" type="presOf" srcId="{7266D15A-9DE5-466E-83AE-312714D737D2}" destId="{8EB91607-0B90-42B2-A565-412C5257F640}" srcOrd="1" destOrd="0" presId="urn:microsoft.com/office/officeart/2005/8/layout/list1"/>
    <dgm:cxn modelId="{DC8C6FB0-D333-41A9-A595-2A26D71C9FC9}" srcId="{B61F9C18-A283-42EE-8684-F6EC813E44A4}" destId="{6BCC8A32-FCD4-4FEB-BBA4-ACBDE98F0539}" srcOrd="1" destOrd="0" parTransId="{CD68F8C8-37EE-43DA-BD63-BED72F89E31B}" sibTransId="{D704A8DB-0170-441C-94F0-2BC3E4CD2BC3}"/>
    <dgm:cxn modelId="{8685A7B5-517D-453B-ADB4-B0D0AEF83143}" type="presOf" srcId="{7266D15A-9DE5-466E-83AE-312714D737D2}" destId="{2899E4B8-D8BD-4996-B942-A84C0F725190}" srcOrd="0" destOrd="0" presId="urn:microsoft.com/office/officeart/2005/8/layout/list1"/>
    <dgm:cxn modelId="{FECFBAC0-37BE-4B1A-9944-4B50FEED8FBD}" srcId="{7266D15A-9DE5-466E-83AE-312714D737D2}" destId="{BE294E1B-6422-4D6E-A71C-4355AD632214}" srcOrd="1" destOrd="0" parTransId="{3794A6FC-D7E6-4217-9B4D-5C3246EE3B65}" sibTransId="{5795AAB4-B097-4694-943D-ED5064EEE11E}"/>
    <dgm:cxn modelId="{4D4BE7C5-E863-4EBE-ACD3-FA65EA384445}" type="presOf" srcId="{22041E1C-67AC-4748-87CC-0694D0D1EA3D}" destId="{B2921549-3E3D-460D-BC27-1901ED22BD6C}" srcOrd="0" destOrd="3" presId="urn:microsoft.com/office/officeart/2005/8/layout/list1"/>
    <dgm:cxn modelId="{42763FCD-9C1F-44C8-BC7C-360A4568FEC7}" type="presOf" srcId="{60717223-279B-47EF-9436-E6530714D23B}" destId="{D431B69D-D24B-46FD-8974-007EF4B2F205}" srcOrd="0" destOrd="0" presId="urn:microsoft.com/office/officeart/2005/8/layout/list1"/>
    <dgm:cxn modelId="{61A50AD2-E155-4E92-83F5-BAD291897E84}" srcId="{60717223-279B-47EF-9436-E6530714D23B}" destId="{0CE399BB-2B96-4ED9-A276-145BBD0EEB1B}" srcOrd="0" destOrd="0" parTransId="{D4247736-3D9B-47E5-B83C-9DE5B4DF18CC}" sibTransId="{5D20B41B-D231-49EB-BEF8-1C9BE79E35A7}"/>
    <dgm:cxn modelId="{DC4D3BD3-D53A-42C6-B3DB-37BFBB903905}" srcId="{B61F9C18-A283-42EE-8684-F6EC813E44A4}" destId="{8B196121-8D40-4C6A-89C6-A5B90399496D}" srcOrd="3" destOrd="0" parTransId="{77AFBB08-AC47-41A7-8B91-D29DE158EEE1}" sibTransId="{3C4ABFC6-F67F-4B2F-96F0-B66ECEA4DE8C}"/>
    <dgm:cxn modelId="{893A9ED6-9CAF-4D6F-B8EB-ED4F421EFD59}" type="presOf" srcId="{B0593F03-FC49-4C74-933D-FF784C39B690}" destId="{B2921549-3E3D-460D-BC27-1901ED22BD6C}" srcOrd="0" destOrd="2" presId="urn:microsoft.com/office/officeart/2005/8/layout/list1"/>
    <dgm:cxn modelId="{8C66BED7-F504-4C49-AE1C-B4A311F3459A}" type="presOf" srcId="{60717223-279B-47EF-9436-E6530714D23B}" destId="{8E70D933-C79F-4A6F-A3D6-6C5202A73690}" srcOrd="1" destOrd="0" presId="urn:microsoft.com/office/officeart/2005/8/layout/list1"/>
    <dgm:cxn modelId="{F055CFDE-08A5-4850-B86F-FF750F27E4BF}" type="presOf" srcId="{3C38CE91-5CD2-4258-999D-D52A9BB2AF0A}" destId="{B2921549-3E3D-460D-BC27-1901ED22BD6C}" srcOrd="0" destOrd="1" presId="urn:microsoft.com/office/officeart/2005/8/layout/list1"/>
    <dgm:cxn modelId="{9C449BE8-D635-44EC-8E47-FB4A4FCB12AF}" type="presOf" srcId="{B61F9C18-A283-42EE-8684-F6EC813E44A4}" destId="{65E7E343-BC81-431E-8F9C-D7A3A05AA12A}" srcOrd="1" destOrd="0" presId="urn:microsoft.com/office/officeart/2005/8/layout/list1"/>
    <dgm:cxn modelId="{BD5668EF-87C9-45F2-80A9-5C9CAC058672}" srcId="{60717223-279B-47EF-9436-E6530714D23B}" destId="{3C38CE91-5CD2-4258-999D-D52A9BB2AF0A}" srcOrd="1" destOrd="0" parTransId="{9DB16485-D3B8-4C01-A67B-285F50FFB2E5}" sibTransId="{50DFEAB6-7285-468C-A036-DF8E29A0DECA}"/>
    <dgm:cxn modelId="{E7EBA8F2-E9A9-495E-A2D7-E7934D9072D0}" type="presOf" srcId="{0CE399BB-2B96-4ED9-A276-145BBD0EEB1B}" destId="{B2921549-3E3D-460D-BC27-1901ED22BD6C}" srcOrd="0" destOrd="0" presId="urn:microsoft.com/office/officeart/2005/8/layout/list1"/>
    <dgm:cxn modelId="{9C52D595-C260-4715-9A63-75A5A79574F3}" type="presParOf" srcId="{1E851E44-56DF-4CBB-B64F-29CB8AAC4669}" destId="{F9E460A7-1546-48CA-AB1B-A64E1198E683}" srcOrd="0" destOrd="0" presId="urn:microsoft.com/office/officeart/2005/8/layout/list1"/>
    <dgm:cxn modelId="{EA2A4C33-0BBA-4FBE-A5A4-1FA8532C5706}" type="presParOf" srcId="{F9E460A7-1546-48CA-AB1B-A64E1198E683}" destId="{68BEE79B-96C8-4615-BFBC-D91E08E98BA0}" srcOrd="0" destOrd="0" presId="urn:microsoft.com/office/officeart/2005/8/layout/list1"/>
    <dgm:cxn modelId="{A7F58EA1-9479-460A-A3EA-2BFD7F378910}" type="presParOf" srcId="{F9E460A7-1546-48CA-AB1B-A64E1198E683}" destId="{65E7E343-BC81-431E-8F9C-D7A3A05AA12A}" srcOrd="1" destOrd="0" presId="urn:microsoft.com/office/officeart/2005/8/layout/list1"/>
    <dgm:cxn modelId="{2AC99D17-3C7D-4CB5-8774-0B76E2B9DFFC}" type="presParOf" srcId="{1E851E44-56DF-4CBB-B64F-29CB8AAC4669}" destId="{086D2045-89C4-4804-B4E9-2712C62F6F49}" srcOrd="1" destOrd="0" presId="urn:microsoft.com/office/officeart/2005/8/layout/list1"/>
    <dgm:cxn modelId="{37CDB2FF-B907-4BF8-A858-AD37E6ED7A23}" type="presParOf" srcId="{1E851E44-56DF-4CBB-B64F-29CB8AAC4669}" destId="{FF9CD27C-7310-4EE5-BBED-5FC0848FBCFF}" srcOrd="2" destOrd="0" presId="urn:microsoft.com/office/officeart/2005/8/layout/list1"/>
    <dgm:cxn modelId="{CD249E9D-BE81-49E9-87DC-41C28F0995E4}" type="presParOf" srcId="{1E851E44-56DF-4CBB-B64F-29CB8AAC4669}" destId="{48AAE408-3D77-48DB-9F42-261787526F09}" srcOrd="3" destOrd="0" presId="urn:microsoft.com/office/officeart/2005/8/layout/list1"/>
    <dgm:cxn modelId="{E8B685F1-FB5B-4B41-A9AD-4FAA17646A54}" type="presParOf" srcId="{1E851E44-56DF-4CBB-B64F-29CB8AAC4669}" destId="{FEF5329C-BD76-40F6-8AB6-01B24E49FCCC}" srcOrd="4" destOrd="0" presId="urn:microsoft.com/office/officeart/2005/8/layout/list1"/>
    <dgm:cxn modelId="{0F9DA7DD-D145-4E2E-A4B4-92F42078899D}" type="presParOf" srcId="{FEF5329C-BD76-40F6-8AB6-01B24E49FCCC}" destId="{D431B69D-D24B-46FD-8974-007EF4B2F205}" srcOrd="0" destOrd="0" presId="urn:microsoft.com/office/officeart/2005/8/layout/list1"/>
    <dgm:cxn modelId="{4DD40592-B3A7-4E66-8C05-3C6780C2E8A6}" type="presParOf" srcId="{FEF5329C-BD76-40F6-8AB6-01B24E49FCCC}" destId="{8E70D933-C79F-4A6F-A3D6-6C5202A73690}" srcOrd="1" destOrd="0" presId="urn:microsoft.com/office/officeart/2005/8/layout/list1"/>
    <dgm:cxn modelId="{A01E0D99-0437-4D12-B5FD-255AEDA9024A}" type="presParOf" srcId="{1E851E44-56DF-4CBB-B64F-29CB8AAC4669}" destId="{968F4B78-A588-4620-8C3C-66A087D40011}" srcOrd="5" destOrd="0" presId="urn:microsoft.com/office/officeart/2005/8/layout/list1"/>
    <dgm:cxn modelId="{0B200DBE-35D8-4C1A-9052-3FC232CD7AE2}" type="presParOf" srcId="{1E851E44-56DF-4CBB-B64F-29CB8AAC4669}" destId="{B2921549-3E3D-460D-BC27-1901ED22BD6C}" srcOrd="6" destOrd="0" presId="urn:microsoft.com/office/officeart/2005/8/layout/list1"/>
    <dgm:cxn modelId="{79D6F470-C0BF-40EE-A0B0-9605013B3D64}" type="presParOf" srcId="{1E851E44-56DF-4CBB-B64F-29CB8AAC4669}" destId="{E0FB7CEB-9436-475B-96B4-CA9A610C061E}" srcOrd="7" destOrd="0" presId="urn:microsoft.com/office/officeart/2005/8/layout/list1"/>
    <dgm:cxn modelId="{2AB0C5FB-73C7-40E6-83EE-EF2F995E399A}" type="presParOf" srcId="{1E851E44-56DF-4CBB-B64F-29CB8AAC4669}" destId="{A0AD709E-3A29-4583-ABE3-4429F54CCD05}" srcOrd="8" destOrd="0" presId="urn:microsoft.com/office/officeart/2005/8/layout/list1"/>
    <dgm:cxn modelId="{5B24A410-61E1-4A53-AACA-615926820CCB}" type="presParOf" srcId="{A0AD709E-3A29-4583-ABE3-4429F54CCD05}" destId="{2899E4B8-D8BD-4996-B942-A84C0F725190}" srcOrd="0" destOrd="0" presId="urn:microsoft.com/office/officeart/2005/8/layout/list1"/>
    <dgm:cxn modelId="{000C7831-B1AF-4FD4-9AE5-3D350D860926}" type="presParOf" srcId="{A0AD709E-3A29-4583-ABE3-4429F54CCD05}" destId="{8EB91607-0B90-42B2-A565-412C5257F640}" srcOrd="1" destOrd="0" presId="urn:microsoft.com/office/officeart/2005/8/layout/list1"/>
    <dgm:cxn modelId="{A7DA042F-7515-4901-9D47-4BA5E661C5E7}" type="presParOf" srcId="{1E851E44-56DF-4CBB-B64F-29CB8AAC4669}" destId="{D2DA4226-8673-44C7-AF9B-EDA80DCF3ACB}" srcOrd="9" destOrd="0" presId="urn:microsoft.com/office/officeart/2005/8/layout/list1"/>
    <dgm:cxn modelId="{ABCE1C17-3466-47F1-9466-51556EECF1AE}" type="presParOf" srcId="{1E851E44-56DF-4CBB-B64F-29CB8AAC4669}" destId="{FAC214E6-4D55-4244-AC11-978B5FD057B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3017C0-623A-44D1-8FB3-4545899F5AA1}">
      <dsp:nvSpPr>
        <dsp:cNvPr id="0" name=""/>
        <dsp:cNvSpPr/>
      </dsp:nvSpPr>
      <dsp:spPr>
        <a:xfrm>
          <a:off x="0" y="63923"/>
          <a:ext cx="5796931" cy="680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Senior Scientist, Cloud Security</a:t>
          </a:r>
          <a:br>
            <a:rPr lang="en-US" sz="1000" kern="1200" dirty="0"/>
          </a:br>
          <a:r>
            <a:rPr lang="en-US" sz="1000" kern="1200" dirty="0"/>
            <a:t>@ Security Risk Advisors</a:t>
          </a:r>
        </a:p>
      </dsp:txBody>
      <dsp:txXfrm>
        <a:off x="33205" y="97128"/>
        <a:ext cx="5730521" cy="613789"/>
      </dsp:txXfrm>
    </dsp:sp>
    <dsp:sp modelId="{7F343281-743E-4050-B4D9-C3CFDF9D1B3D}">
      <dsp:nvSpPr>
        <dsp:cNvPr id="0" name=""/>
        <dsp:cNvSpPr/>
      </dsp:nvSpPr>
      <dsp:spPr>
        <a:xfrm>
          <a:off x="0" y="772923"/>
          <a:ext cx="5796931" cy="680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Master’s of Computer Science</a:t>
          </a:r>
          <a:br>
            <a:rPr lang="en-US" sz="1000" kern="1200" dirty="0"/>
          </a:br>
          <a:r>
            <a:rPr lang="en-US" sz="1000" kern="1200" dirty="0"/>
            <a:t>@ University of Pennsylvania</a:t>
          </a:r>
        </a:p>
      </dsp:txBody>
      <dsp:txXfrm>
        <a:off x="33205" y="806128"/>
        <a:ext cx="5730521" cy="613789"/>
      </dsp:txXfrm>
    </dsp:sp>
    <dsp:sp modelId="{0363448E-030C-4CDD-8759-F18E43E54943}">
      <dsp:nvSpPr>
        <dsp:cNvPr id="0" name=""/>
        <dsp:cNvSpPr/>
      </dsp:nvSpPr>
      <dsp:spPr>
        <a:xfrm>
          <a:off x="0" y="1481922"/>
          <a:ext cx="5796931" cy="680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Director &amp; Meet-a-Mentor Lead</a:t>
          </a:r>
          <a:br>
            <a:rPr lang="en-US" sz="1000" kern="1200"/>
          </a:br>
          <a:r>
            <a:rPr lang="en-US" sz="1000" kern="1200"/>
            <a:t>@ Blue Team Village</a:t>
          </a:r>
        </a:p>
      </dsp:txBody>
      <dsp:txXfrm>
        <a:off x="33205" y="1515127"/>
        <a:ext cx="5730521" cy="613789"/>
      </dsp:txXfrm>
    </dsp:sp>
    <dsp:sp modelId="{013ECA0B-6FF5-4BCA-AF36-4B9CBDC12617}">
      <dsp:nvSpPr>
        <dsp:cNvPr id="0" name=""/>
        <dsp:cNvSpPr/>
      </dsp:nvSpPr>
      <dsp:spPr>
        <a:xfrm>
          <a:off x="0" y="2190922"/>
          <a:ext cx="5796931" cy="680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Lives for international travel, </a:t>
          </a:r>
          <a:br>
            <a:rPr lang="en-US" sz="1000" kern="1200" dirty="0"/>
          </a:br>
          <a:r>
            <a:rPr lang="en-US" sz="1000" kern="1200" dirty="0"/>
            <a:t>aurora chasing &amp; scuba diving, </a:t>
          </a:r>
          <a:br>
            <a:rPr lang="en-US" sz="1000" kern="1200" dirty="0"/>
          </a:br>
          <a:r>
            <a:rPr lang="en-US" sz="1000" kern="1200" dirty="0"/>
            <a:t>Star Trek &amp; jigsaw puzzles</a:t>
          </a:r>
        </a:p>
      </dsp:txBody>
      <dsp:txXfrm>
        <a:off x="33205" y="2224127"/>
        <a:ext cx="5730521" cy="613789"/>
      </dsp:txXfrm>
    </dsp:sp>
    <dsp:sp modelId="{74D78312-21FA-49BB-81F4-F3CFFCD0FADB}">
      <dsp:nvSpPr>
        <dsp:cNvPr id="0" name=""/>
        <dsp:cNvSpPr/>
      </dsp:nvSpPr>
      <dsp:spPr>
        <a:xfrm>
          <a:off x="0" y="2899921"/>
          <a:ext cx="5796931" cy="68019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Cassandra Young (she/her)</a:t>
          </a:r>
          <a:br>
            <a:rPr lang="en-US" sz="1000" kern="1200" dirty="0"/>
          </a:br>
          <a:r>
            <a:rPr lang="en-US" sz="1000" kern="1200" dirty="0"/>
            <a:t>Twitter: @muteki_rtw</a:t>
          </a:r>
          <a:br>
            <a:rPr lang="en-US" sz="1000" kern="1200" dirty="0"/>
          </a:br>
          <a:r>
            <a:rPr lang="en-US" sz="1000" kern="1200" dirty="0"/>
            <a:t>GitHub: github.com/</a:t>
          </a:r>
          <a:r>
            <a:rPr lang="en-US" sz="1000" kern="1200" dirty="0" err="1"/>
            <a:t>muteki</a:t>
          </a:r>
          <a:r>
            <a:rPr lang="en-US" sz="1000" kern="1200" dirty="0"/>
            <a:t>-apps</a:t>
          </a:r>
          <a:br>
            <a:rPr lang="en-US" sz="1000" kern="1200" dirty="0"/>
          </a:br>
          <a:r>
            <a:rPr lang="en-US" sz="1000" kern="1200" dirty="0"/>
            <a:t>LinkedIn: linkedin.com/in/</a:t>
          </a:r>
          <a:r>
            <a:rPr lang="en-US" sz="1000" kern="1200" dirty="0" err="1"/>
            <a:t>cassandray</a:t>
          </a:r>
          <a:endParaRPr lang="en-US" sz="1000" kern="1200" dirty="0"/>
        </a:p>
      </dsp:txBody>
      <dsp:txXfrm>
        <a:off x="33205" y="2933126"/>
        <a:ext cx="5730521" cy="6137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CD27C-7310-4EE5-BBED-5FC0848FBCFF}">
      <dsp:nvSpPr>
        <dsp:cNvPr id="0" name=""/>
        <dsp:cNvSpPr/>
      </dsp:nvSpPr>
      <dsp:spPr>
        <a:xfrm>
          <a:off x="0" y="252322"/>
          <a:ext cx="6275035" cy="1526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7012" tIns="354076" rIns="48701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Architecture (Account, Infrastructure &amp; Application)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Network (Layout &amp; Traffic Inspection)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Identity &amp; Access Management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Secure CI/CD Pipeline &amp; Automation</a:t>
          </a:r>
        </a:p>
      </dsp:txBody>
      <dsp:txXfrm>
        <a:off x="0" y="252322"/>
        <a:ext cx="6275035" cy="1526175"/>
      </dsp:txXfrm>
    </dsp:sp>
    <dsp:sp modelId="{65E7E343-BC81-431E-8F9C-D7A3A05AA12A}">
      <dsp:nvSpPr>
        <dsp:cNvPr id="0" name=""/>
        <dsp:cNvSpPr/>
      </dsp:nvSpPr>
      <dsp:spPr>
        <a:xfrm>
          <a:off x="313751" y="1402"/>
          <a:ext cx="4392524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027" tIns="0" rIns="16602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Cloud Platform Design</a:t>
          </a:r>
        </a:p>
      </dsp:txBody>
      <dsp:txXfrm>
        <a:off x="338249" y="25900"/>
        <a:ext cx="4343528" cy="452844"/>
      </dsp:txXfrm>
    </dsp:sp>
    <dsp:sp modelId="{B2921549-3E3D-460D-BC27-1901ED22BD6C}">
      <dsp:nvSpPr>
        <dsp:cNvPr id="0" name=""/>
        <dsp:cNvSpPr/>
      </dsp:nvSpPr>
      <dsp:spPr>
        <a:xfrm>
          <a:off x="0" y="2121217"/>
          <a:ext cx="6275035" cy="1526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7012" tIns="354076" rIns="48701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Logging &amp; Monitoring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Data Protection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Service-level Hardening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Resilience &amp; Disaster Recovery</a:t>
          </a:r>
        </a:p>
      </dsp:txBody>
      <dsp:txXfrm>
        <a:off x="0" y="2121217"/>
        <a:ext cx="6275035" cy="1526175"/>
      </dsp:txXfrm>
    </dsp:sp>
    <dsp:sp modelId="{8E70D933-C79F-4A6F-A3D6-6C5202A73690}">
      <dsp:nvSpPr>
        <dsp:cNvPr id="0" name=""/>
        <dsp:cNvSpPr/>
      </dsp:nvSpPr>
      <dsp:spPr>
        <a:xfrm>
          <a:off x="313751" y="1870297"/>
          <a:ext cx="4392524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027" tIns="0" rIns="16602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Service Protection &amp; Hardening</a:t>
          </a:r>
        </a:p>
      </dsp:txBody>
      <dsp:txXfrm>
        <a:off x="338249" y="1894795"/>
        <a:ext cx="4343528" cy="452844"/>
      </dsp:txXfrm>
    </dsp:sp>
    <dsp:sp modelId="{FAC214E6-4D55-4244-AC11-978B5FD057B0}">
      <dsp:nvSpPr>
        <dsp:cNvPr id="0" name=""/>
        <dsp:cNvSpPr/>
      </dsp:nvSpPr>
      <dsp:spPr>
        <a:xfrm>
          <a:off x="0" y="3990112"/>
          <a:ext cx="6275035" cy="12584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7012" tIns="354076" rIns="48701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Governance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Vulnerability Management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Incident Response</a:t>
          </a:r>
        </a:p>
      </dsp:txBody>
      <dsp:txXfrm>
        <a:off x="0" y="3990112"/>
        <a:ext cx="6275035" cy="1258424"/>
      </dsp:txXfrm>
    </dsp:sp>
    <dsp:sp modelId="{8EB91607-0B90-42B2-A565-412C5257F640}">
      <dsp:nvSpPr>
        <dsp:cNvPr id="0" name=""/>
        <dsp:cNvSpPr/>
      </dsp:nvSpPr>
      <dsp:spPr>
        <a:xfrm>
          <a:off x="313751" y="3739192"/>
          <a:ext cx="4392524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027" tIns="0" rIns="16602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Policy &amp; Process</a:t>
          </a:r>
        </a:p>
      </dsp:txBody>
      <dsp:txXfrm>
        <a:off x="338249" y="3763690"/>
        <a:ext cx="4343528" cy="4528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A5A77C-B714-4D12-9FBC-6D20654F62E6}">
      <dsp:nvSpPr>
        <dsp:cNvPr id="0" name=""/>
        <dsp:cNvSpPr/>
      </dsp:nvSpPr>
      <dsp:spPr>
        <a:xfrm>
          <a:off x="387249" y="1751"/>
          <a:ext cx="2622559" cy="15735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Prevent Users from Disabling AWS CloudTrail</a:t>
          </a:r>
        </a:p>
      </dsp:txBody>
      <dsp:txXfrm>
        <a:off x="387249" y="1751"/>
        <a:ext cx="2622559" cy="1573535"/>
      </dsp:txXfrm>
    </dsp:sp>
    <dsp:sp modelId="{20ECB6F7-5426-4586-AC26-27246490BFA6}">
      <dsp:nvSpPr>
        <dsp:cNvPr id="0" name=""/>
        <dsp:cNvSpPr/>
      </dsp:nvSpPr>
      <dsp:spPr>
        <a:xfrm>
          <a:off x="3272064" y="1751"/>
          <a:ext cx="2622559" cy="15735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Deny access to AWS based on the requested AWS Region</a:t>
          </a:r>
        </a:p>
      </dsp:txBody>
      <dsp:txXfrm>
        <a:off x="3272064" y="1751"/>
        <a:ext cx="2622559" cy="1573535"/>
      </dsp:txXfrm>
    </dsp:sp>
    <dsp:sp modelId="{5319DEAE-E9D0-496F-AC10-3911775E5C4D}">
      <dsp:nvSpPr>
        <dsp:cNvPr id="0" name=""/>
        <dsp:cNvSpPr/>
      </dsp:nvSpPr>
      <dsp:spPr>
        <a:xfrm>
          <a:off x="387249" y="1837543"/>
          <a:ext cx="2622559" cy="15735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Require a tag on specified created resources</a:t>
          </a:r>
        </a:p>
      </dsp:txBody>
      <dsp:txXfrm>
        <a:off x="387249" y="1837543"/>
        <a:ext cx="2622559" cy="1573535"/>
      </dsp:txXfrm>
    </dsp:sp>
    <dsp:sp modelId="{1CB52A53-D027-45E7-AEE1-68F5C516EBD6}">
      <dsp:nvSpPr>
        <dsp:cNvPr id="0" name=""/>
        <dsp:cNvSpPr/>
      </dsp:nvSpPr>
      <dsp:spPr>
        <a:xfrm>
          <a:off x="3272064" y="1837543"/>
          <a:ext cx="2622559" cy="15735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Prevent users from disabling/changing AWS Config</a:t>
          </a:r>
        </a:p>
      </dsp:txBody>
      <dsp:txXfrm>
        <a:off x="3272064" y="1837543"/>
        <a:ext cx="2622559" cy="1573535"/>
      </dsp:txXfrm>
    </dsp:sp>
    <dsp:sp modelId="{BB2BFE64-B835-4797-B48E-D83B5D1D3433}">
      <dsp:nvSpPr>
        <dsp:cNvPr id="0" name=""/>
        <dsp:cNvSpPr/>
      </dsp:nvSpPr>
      <dsp:spPr>
        <a:xfrm>
          <a:off x="387249" y="3673334"/>
          <a:ext cx="2622559" cy="15735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Prevent Creation of New IAM Users/ Access Keys</a:t>
          </a:r>
        </a:p>
      </dsp:txBody>
      <dsp:txXfrm>
        <a:off x="387249" y="3673334"/>
        <a:ext cx="2622559" cy="1573535"/>
      </dsp:txXfrm>
    </dsp:sp>
    <dsp:sp modelId="{355B20E2-F5A0-4668-A909-AA160D4B763E}">
      <dsp:nvSpPr>
        <dsp:cNvPr id="0" name=""/>
        <dsp:cNvSpPr/>
      </dsp:nvSpPr>
      <dsp:spPr>
        <a:xfrm>
          <a:off x="3272064" y="3673334"/>
          <a:ext cx="2622559" cy="157353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Prevent non-public VPCs from getting public internet access</a:t>
          </a:r>
        </a:p>
      </dsp:txBody>
      <dsp:txXfrm>
        <a:off x="3272064" y="3673334"/>
        <a:ext cx="2622559" cy="15735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6769D-7E78-49FD-83CA-1B8CAE41B27A}">
      <dsp:nvSpPr>
        <dsp:cNvPr id="0" name=""/>
        <dsp:cNvSpPr/>
      </dsp:nvSpPr>
      <dsp:spPr>
        <a:xfrm>
          <a:off x="688" y="556958"/>
          <a:ext cx="2684487" cy="1610692"/>
        </a:xfrm>
        <a:prstGeom prst="rect">
          <a:avLst/>
        </a:prstGeom>
        <a:solidFill>
          <a:schemeClr val="accent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Landing zone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 well-architected, multi-account environment based on security and compliance best practices. Can scale to fit the needs of an enterprise of any size.</a:t>
          </a:r>
        </a:p>
      </dsp:txBody>
      <dsp:txXfrm>
        <a:off x="688" y="556958"/>
        <a:ext cx="2684487" cy="1610692"/>
      </dsp:txXfrm>
    </dsp:sp>
    <dsp:sp modelId="{3E43A7F8-39A2-407F-A287-174EBB23DC82}">
      <dsp:nvSpPr>
        <dsp:cNvPr id="0" name=""/>
        <dsp:cNvSpPr/>
      </dsp:nvSpPr>
      <dsp:spPr>
        <a:xfrm>
          <a:off x="2953624" y="556958"/>
          <a:ext cx="2684487" cy="1610692"/>
        </a:xfrm>
        <a:prstGeom prst="rect">
          <a:avLst/>
        </a:prstGeom>
        <a:solidFill>
          <a:schemeClr val="accent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Guardrails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 high-level rule that provides ongoing governance for your AWS environment. Guardrails can be preventive or detective.</a:t>
          </a:r>
        </a:p>
      </dsp:txBody>
      <dsp:txXfrm>
        <a:off x="2953624" y="556958"/>
        <a:ext cx="2684487" cy="1610692"/>
      </dsp:txXfrm>
    </dsp:sp>
    <dsp:sp modelId="{63698488-DB79-4724-B322-F3E8F55D529C}">
      <dsp:nvSpPr>
        <dsp:cNvPr id="0" name=""/>
        <dsp:cNvSpPr/>
      </dsp:nvSpPr>
      <dsp:spPr>
        <a:xfrm>
          <a:off x="688" y="2436099"/>
          <a:ext cx="2684487" cy="1610692"/>
        </a:xfrm>
        <a:prstGeom prst="rect">
          <a:avLst/>
        </a:prstGeom>
        <a:solidFill>
          <a:schemeClr val="accent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Account Factory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 configurable account template to standardize the provisioning of new accounts with pre-approved account configurations.</a:t>
          </a:r>
        </a:p>
      </dsp:txBody>
      <dsp:txXfrm>
        <a:off x="688" y="2436099"/>
        <a:ext cx="2684487" cy="1610692"/>
      </dsp:txXfrm>
    </dsp:sp>
    <dsp:sp modelId="{8BEA9538-AD1E-4AE8-8EAA-F031C0574A0E}">
      <dsp:nvSpPr>
        <dsp:cNvPr id="0" name=""/>
        <dsp:cNvSpPr/>
      </dsp:nvSpPr>
      <dsp:spPr>
        <a:xfrm>
          <a:off x="2953624" y="2436099"/>
          <a:ext cx="2684487" cy="1610692"/>
        </a:xfrm>
        <a:prstGeom prst="rect">
          <a:avLst/>
        </a:prstGeom>
        <a:solidFill>
          <a:schemeClr val="accent6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Dashboard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 dashboard offers continuous oversight of your landing zone to your team of central cloud administrators.</a:t>
          </a:r>
        </a:p>
      </dsp:txBody>
      <dsp:txXfrm>
        <a:off x="2953624" y="2436099"/>
        <a:ext cx="2684487" cy="16106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0545DF-D0B3-4CB2-9C4E-018A6D9B543A}">
      <dsp:nvSpPr>
        <dsp:cNvPr id="0" name=""/>
        <dsp:cNvSpPr/>
      </dsp:nvSpPr>
      <dsp:spPr>
        <a:xfrm rot="5400000">
          <a:off x="-872746" y="1723020"/>
          <a:ext cx="1900658" cy="14409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EA28-71A9-4045-9141-F81542654387}">
      <dsp:nvSpPr>
        <dsp:cNvPr id="0" name=""/>
        <dsp:cNvSpPr/>
      </dsp:nvSpPr>
      <dsp:spPr>
        <a:xfrm>
          <a:off x="5536" y="2745395"/>
          <a:ext cx="1801152" cy="633552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Local Code Development</a:t>
          </a:r>
        </a:p>
      </dsp:txBody>
      <dsp:txXfrm>
        <a:off x="5536" y="2745395"/>
        <a:ext cx="1721958" cy="633552"/>
      </dsp:txXfrm>
    </dsp:sp>
    <dsp:sp modelId="{DE241EB8-3CF3-4554-A51B-EC401E8F4692}">
      <dsp:nvSpPr>
        <dsp:cNvPr id="0" name=""/>
        <dsp:cNvSpPr/>
      </dsp:nvSpPr>
      <dsp:spPr>
        <a:xfrm>
          <a:off x="149628" y="931192"/>
          <a:ext cx="1462535" cy="1478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u="none" kern="1200" dirty="0"/>
            <a:t>Restrict access to source code repository, with regular audits. 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u="none" kern="1200" dirty="0"/>
            <a:t>Group-based SSO authentication is recommended.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100" b="0" i="0" u="none" kern="1200" dirty="0"/>
            <a:t>Use signed Git commits.</a:t>
          </a:r>
        </a:p>
      </dsp:txBody>
      <dsp:txXfrm>
        <a:off x="149628" y="931192"/>
        <a:ext cx="1462535" cy="1478224"/>
      </dsp:txXfrm>
    </dsp:sp>
    <dsp:sp modelId="{FB4F3456-4DB4-457D-B2D7-50DFF65BE8CB}">
      <dsp:nvSpPr>
        <dsp:cNvPr id="0" name=""/>
        <dsp:cNvSpPr/>
      </dsp:nvSpPr>
      <dsp:spPr>
        <a:xfrm rot="5400000">
          <a:off x="856360" y="1723020"/>
          <a:ext cx="1900658" cy="14409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1A2031-FE7D-433F-814D-56261FCCB395}">
      <dsp:nvSpPr>
        <dsp:cNvPr id="0" name=""/>
        <dsp:cNvSpPr/>
      </dsp:nvSpPr>
      <dsp:spPr>
        <a:xfrm>
          <a:off x="1734643" y="2745395"/>
          <a:ext cx="1801152" cy="633552"/>
        </a:xfrm>
        <a:prstGeom prst="chevron">
          <a:avLst>
            <a:gd name="adj" fmla="val 2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Git Source Control</a:t>
          </a:r>
        </a:p>
      </dsp:txBody>
      <dsp:txXfrm>
        <a:off x="1893031" y="2745395"/>
        <a:ext cx="1484376" cy="633552"/>
      </dsp:txXfrm>
    </dsp:sp>
    <dsp:sp modelId="{90DFD6F2-DF5C-4D70-A7DA-CA8D334987D3}">
      <dsp:nvSpPr>
        <dsp:cNvPr id="0" name=""/>
        <dsp:cNvSpPr/>
      </dsp:nvSpPr>
      <dsp:spPr>
        <a:xfrm>
          <a:off x="1878735" y="931192"/>
          <a:ext cx="1462535" cy="1478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Implement Pull Request validation and analysis.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Pull Requests reviewed and approved by two or more people.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Run static code and dependency analysis.</a:t>
          </a:r>
        </a:p>
      </dsp:txBody>
      <dsp:txXfrm>
        <a:off x="1878735" y="931192"/>
        <a:ext cx="1462535" cy="1478224"/>
      </dsp:txXfrm>
    </dsp:sp>
    <dsp:sp modelId="{2446FBFB-CF1E-40EE-AD36-3CCB1AD7B8A1}">
      <dsp:nvSpPr>
        <dsp:cNvPr id="0" name=""/>
        <dsp:cNvSpPr/>
      </dsp:nvSpPr>
      <dsp:spPr>
        <a:xfrm rot="5400000">
          <a:off x="2585466" y="1723020"/>
          <a:ext cx="1900658" cy="14409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4C146-D339-40B2-A7A9-0E30D30F8746}">
      <dsp:nvSpPr>
        <dsp:cNvPr id="0" name=""/>
        <dsp:cNvSpPr/>
      </dsp:nvSpPr>
      <dsp:spPr>
        <a:xfrm>
          <a:off x="3463749" y="2745395"/>
          <a:ext cx="1801152" cy="633552"/>
        </a:xfrm>
        <a:prstGeom prst="chevron">
          <a:avLst>
            <a:gd name="adj" fmla="val 2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Continuous Integration</a:t>
          </a:r>
        </a:p>
      </dsp:txBody>
      <dsp:txXfrm>
        <a:off x="3622137" y="2745395"/>
        <a:ext cx="1484376" cy="633552"/>
      </dsp:txXfrm>
    </dsp:sp>
    <dsp:sp modelId="{38E94E58-A2A0-464D-AC72-11ABD340533F}">
      <dsp:nvSpPr>
        <dsp:cNvPr id="0" name=""/>
        <dsp:cNvSpPr/>
      </dsp:nvSpPr>
      <dsp:spPr>
        <a:xfrm>
          <a:off x="3607842" y="931192"/>
          <a:ext cx="1462535" cy="1478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Access to CI/CD tooling should follow principle of least privilege. 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CI/CD app should have read-only access to the code repository.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Container images must be scanned before deployment.</a:t>
          </a:r>
        </a:p>
      </dsp:txBody>
      <dsp:txXfrm>
        <a:off x="3607842" y="931192"/>
        <a:ext cx="1462535" cy="1478224"/>
      </dsp:txXfrm>
    </dsp:sp>
    <dsp:sp modelId="{94024E6A-2B4D-4E5E-B58E-66B97799E815}">
      <dsp:nvSpPr>
        <dsp:cNvPr id="0" name=""/>
        <dsp:cNvSpPr/>
      </dsp:nvSpPr>
      <dsp:spPr>
        <a:xfrm rot="5400000">
          <a:off x="4314573" y="1723020"/>
          <a:ext cx="1900658" cy="144092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F20E8B-1495-4727-8B75-B212A1AC8AE6}">
      <dsp:nvSpPr>
        <dsp:cNvPr id="0" name=""/>
        <dsp:cNvSpPr/>
      </dsp:nvSpPr>
      <dsp:spPr>
        <a:xfrm>
          <a:off x="5192856" y="2745395"/>
          <a:ext cx="1801152" cy="633552"/>
        </a:xfrm>
        <a:prstGeom prst="chevron">
          <a:avLst>
            <a:gd name="adj" fmla="val 2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165100" rIns="82550" bIns="16510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Continuous Deployment</a:t>
          </a:r>
        </a:p>
      </dsp:txBody>
      <dsp:txXfrm>
        <a:off x="5351244" y="2745395"/>
        <a:ext cx="1484376" cy="633552"/>
      </dsp:txXfrm>
    </dsp:sp>
    <dsp:sp modelId="{159F4E3D-3ACB-423F-AE6D-E7E1CD0A76E5}">
      <dsp:nvSpPr>
        <dsp:cNvPr id="0" name=""/>
        <dsp:cNvSpPr/>
      </dsp:nvSpPr>
      <dsp:spPr>
        <a:xfrm>
          <a:off x="5336948" y="931192"/>
          <a:ext cx="1462535" cy="1478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Conduct regular scanning and analysis of resources after deployment, such as AWS Inspector scanning of ECS container images.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u="none" kern="1200" dirty="0"/>
            <a:t>Resources exposing OS access must have endpoint security tools running.</a:t>
          </a:r>
          <a:endParaRPr lang="en-US" sz="1100" kern="1200" dirty="0"/>
        </a:p>
      </dsp:txBody>
      <dsp:txXfrm>
        <a:off x="5336948" y="931192"/>
        <a:ext cx="1462535" cy="14782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9CD27C-7310-4EE5-BBED-5FC0848FBCFF}">
      <dsp:nvSpPr>
        <dsp:cNvPr id="0" name=""/>
        <dsp:cNvSpPr/>
      </dsp:nvSpPr>
      <dsp:spPr>
        <a:xfrm>
          <a:off x="0" y="251489"/>
          <a:ext cx="6281738" cy="1526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7533" tIns="354076" rIns="48753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accent2"/>
              </a:solidFill>
            </a:rPr>
            <a:t>Architecture (Account, Infrastructure &amp; Application)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accent2"/>
              </a:solidFill>
            </a:rPr>
            <a:t>Network (Layout &amp; Traffic Inspection)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accent2"/>
              </a:solidFill>
            </a:rPr>
            <a:t>Identity &amp; Access Management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accent2"/>
              </a:solidFill>
            </a:rPr>
            <a:t>Secure CI/CD Pipeline &amp; Automation</a:t>
          </a:r>
        </a:p>
      </dsp:txBody>
      <dsp:txXfrm>
        <a:off x="0" y="251489"/>
        <a:ext cx="6281738" cy="1526175"/>
      </dsp:txXfrm>
    </dsp:sp>
    <dsp:sp modelId="{65E7E343-BC81-431E-8F9C-D7A3A05AA12A}">
      <dsp:nvSpPr>
        <dsp:cNvPr id="0" name=""/>
        <dsp:cNvSpPr/>
      </dsp:nvSpPr>
      <dsp:spPr>
        <a:xfrm>
          <a:off x="314086" y="569"/>
          <a:ext cx="4397216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204" tIns="0" rIns="16620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Cloud Platform Design</a:t>
          </a:r>
        </a:p>
      </dsp:txBody>
      <dsp:txXfrm>
        <a:off x="338584" y="25067"/>
        <a:ext cx="4348220" cy="452844"/>
      </dsp:txXfrm>
    </dsp:sp>
    <dsp:sp modelId="{B2921549-3E3D-460D-BC27-1901ED22BD6C}">
      <dsp:nvSpPr>
        <dsp:cNvPr id="0" name=""/>
        <dsp:cNvSpPr/>
      </dsp:nvSpPr>
      <dsp:spPr>
        <a:xfrm>
          <a:off x="0" y="2120384"/>
          <a:ext cx="6281738" cy="1526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7533" tIns="354076" rIns="48753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accent2"/>
              </a:solidFill>
            </a:rPr>
            <a:t>Logging &amp; Monitoring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accent2"/>
              </a:solidFill>
            </a:rPr>
            <a:t>Data Protection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accent2"/>
              </a:solidFill>
            </a:rPr>
            <a:t>Service-level Hardening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Resilience &amp; Disaster Recovery</a:t>
          </a:r>
        </a:p>
      </dsp:txBody>
      <dsp:txXfrm>
        <a:off x="0" y="2120384"/>
        <a:ext cx="6281738" cy="1526175"/>
      </dsp:txXfrm>
    </dsp:sp>
    <dsp:sp modelId="{8E70D933-C79F-4A6F-A3D6-6C5202A73690}">
      <dsp:nvSpPr>
        <dsp:cNvPr id="0" name=""/>
        <dsp:cNvSpPr/>
      </dsp:nvSpPr>
      <dsp:spPr>
        <a:xfrm>
          <a:off x="314086" y="1869464"/>
          <a:ext cx="4397216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204" tIns="0" rIns="16620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Service Protection &amp; Hardening</a:t>
          </a:r>
        </a:p>
      </dsp:txBody>
      <dsp:txXfrm>
        <a:off x="338584" y="1893962"/>
        <a:ext cx="4348220" cy="452844"/>
      </dsp:txXfrm>
    </dsp:sp>
    <dsp:sp modelId="{FAC214E6-4D55-4244-AC11-978B5FD057B0}">
      <dsp:nvSpPr>
        <dsp:cNvPr id="0" name=""/>
        <dsp:cNvSpPr/>
      </dsp:nvSpPr>
      <dsp:spPr>
        <a:xfrm>
          <a:off x="0" y="3989280"/>
          <a:ext cx="6281738" cy="12584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7533" tIns="354076" rIns="487533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Governance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Vulnerability Management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Incident Response</a:t>
          </a:r>
        </a:p>
      </dsp:txBody>
      <dsp:txXfrm>
        <a:off x="0" y="3989280"/>
        <a:ext cx="6281738" cy="1258424"/>
      </dsp:txXfrm>
    </dsp:sp>
    <dsp:sp modelId="{8EB91607-0B90-42B2-A565-412C5257F640}">
      <dsp:nvSpPr>
        <dsp:cNvPr id="0" name=""/>
        <dsp:cNvSpPr/>
      </dsp:nvSpPr>
      <dsp:spPr>
        <a:xfrm>
          <a:off x="314086" y="3738360"/>
          <a:ext cx="4397216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204" tIns="0" rIns="166204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Policy &amp; Process</a:t>
          </a:r>
        </a:p>
      </dsp:txBody>
      <dsp:txXfrm>
        <a:off x="338584" y="3762858"/>
        <a:ext cx="4348220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Accent Home Chevron Process"/>
  <dgm:desc val="Use to show a progression; a timeline; sequential steps in a task, process, or workflow; or to emphasize movement or direction. Level 1 text appears inside an chevron shape, except the first shape which comes in a home shape, while Level 2 text appears above the invisible rectangle shapes.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4/25/2022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17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45504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379025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463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1" name="Graphic 12">
            <a:extLst>
              <a:ext uri="{FF2B5EF4-FFF2-40B4-BE49-F238E27FC236}">
                <a16:creationId xmlns:a16="http://schemas.microsoft.com/office/drawing/2014/main" id="{59A9CF0C-6372-43E7-B505-E7D5045D6834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2" name="Graphic 13">
            <a:extLst>
              <a:ext uri="{FF2B5EF4-FFF2-40B4-BE49-F238E27FC236}">
                <a16:creationId xmlns:a16="http://schemas.microsoft.com/office/drawing/2014/main" id="{72DA8055-429A-4213-81C3-C6C94E9BC6B7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3" name="Graphic 15">
            <a:extLst>
              <a:ext uri="{FF2B5EF4-FFF2-40B4-BE49-F238E27FC236}">
                <a16:creationId xmlns:a16="http://schemas.microsoft.com/office/drawing/2014/main" id="{3C43CE70-2976-400B-B52C-5C35127F058C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Graphic 22">
            <a:extLst>
              <a:ext uri="{FF2B5EF4-FFF2-40B4-BE49-F238E27FC236}">
                <a16:creationId xmlns:a16="http://schemas.microsoft.com/office/drawing/2014/main" id="{EB7244B6-CFC7-4602-AE32-912056CC4A11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5" name="Graphic 21">
            <a:extLst>
              <a:ext uri="{FF2B5EF4-FFF2-40B4-BE49-F238E27FC236}">
                <a16:creationId xmlns:a16="http://schemas.microsoft.com/office/drawing/2014/main" id="{487193C6-7AC4-4FA4-857E-5977EE6BA179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" name="Graphic 23">
            <a:extLst>
              <a:ext uri="{FF2B5EF4-FFF2-40B4-BE49-F238E27FC236}">
                <a16:creationId xmlns:a16="http://schemas.microsoft.com/office/drawing/2014/main" id="{9754DC72-594C-4D31-B872-C029F1DC9314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273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4" name="Graphic 15">
            <a:extLst>
              <a:ext uri="{FF2B5EF4-FFF2-40B4-BE49-F238E27FC236}">
                <a16:creationId xmlns:a16="http://schemas.microsoft.com/office/drawing/2014/main" id="{3C40DC62-0413-4422-AFAF-1F64596028BA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5" name="Graphic 16">
            <a:extLst>
              <a:ext uri="{FF2B5EF4-FFF2-40B4-BE49-F238E27FC236}">
                <a16:creationId xmlns:a16="http://schemas.microsoft.com/office/drawing/2014/main" id="{51B3E561-434C-40AE-9733-EE8669354E38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" name="Graphic 14">
            <a:extLst>
              <a:ext uri="{FF2B5EF4-FFF2-40B4-BE49-F238E27FC236}">
                <a16:creationId xmlns:a16="http://schemas.microsoft.com/office/drawing/2014/main" id="{C7772F5E-C612-43DF-99D3-29AB3DF92CB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980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4/26/2022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6" name="Graphic 15">
            <a:extLst>
              <a:ext uri="{FF2B5EF4-FFF2-40B4-BE49-F238E27FC236}">
                <a16:creationId xmlns:a16="http://schemas.microsoft.com/office/drawing/2014/main" id="{B03DE12E-3F69-4865-8D0F-F9CE76D28BFB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7" name="Graphic 16">
            <a:extLst>
              <a:ext uri="{FF2B5EF4-FFF2-40B4-BE49-F238E27FC236}">
                <a16:creationId xmlns:a16="http://schemas.microsoft.com/office/drawing/2014/main" id="{71FB68B7-3BA6-4DA9-9B0F-57AC9A40D92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8" name="Graphic 14">
            <a:extLst>
              <a:ext uri="{FF2B5EF4-FFF2-40B4-BE49-F238E27FC236}">
                <a16:creationId xmlns:a16="http://schemas.microsoft.com/office/drawing/2014/main" id="{75B26B57-D45D-446D-A2A4-9FA8B262B7FE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639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840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86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380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966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64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organizations/getting-started/best-practices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hyperlink" Target="https://docs.aws.amazon.com/organizations/latest/userguide/orgs_manage_policies_scps_examples_general.html#example-scp-deny-region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AE776EC6-22AE-443B-B2A6-0D2B79F43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B473D7A-5C71-42A6-972D-DBCF245AE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9" name="Freeform 5">
              <a:extLst>
                <a:ext uri="{FF2B5EF4-FFF2-40B4-BE49-F238E27FC236}">
                  <a16:creationId xmlns:a16="http://schemas.microsoft.com/office/drawing/2014/main" id="{9BFA81D5-5507-4997-B021-EA522FC84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24039560-0BED-4899-BCFD-5F9D14A09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3977BBD6-ED55-4405-8DA1-52451C04A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3F347E82-E4BD-4FA8-853F-B05BB4141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A0D0BD09-F7AD-4F66-83C4-223A913FC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50349170-D560-4D33-B9B9-F3375DE96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id="{1D8AFE53-C2FD-47AA-BF0D-F136C4449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">
              <a:extLst>
                <a:ext uri="{FF2B5EF4-FFF2-40B4-BE49-F238E27FC236}">
                  <a16:creationId xmlns:a16="http://schemas.microsoft.com/office/drawing/2014/main" id="{1EAA1951-EC25-4C1E-A79F-D95E04F6F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3">
              <a:extLst>
                <a:ext uri="{FF2B5EF4-FFF2-40B4-BE49-F238E27FC236}">
                  <a16:creationId xmlns:a16="http://schemas.microsoft.com/office/drawing/2014/main" id="{3F090578-BA1C-4B1D-A8DB-040BB109F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4">
              <a:extLst>
                <a:ext uri="{FF2B5EF4-FFF2-40B4-BE49-F238E27FC236}">
                  <a16:creationId xmlns:a16="http://schemas.microsoft.com/office/drawing/2014/main" id="{B07984AE-07D2-49DA-9B03-B08AADC22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5">
              <a:extLst>
                <a:ext uri="{FF2B5EF4-FFF2-40B4-BE49-F238E27FC236}">
                  <a16:creationId xmlns:a16="http://schemas.microsoft.com/office/drawing/2014/main" id="{1FA816FA-E3F3-46F8-91F5-80AB19A7F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33A1B788-F1B2-42CE-9FC6-517E5EBF1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7">
              <a:extLst>
                <a:ext uri="{FF2B5EF4-FFF2-40B4-BE49-F238E27FC236}">
                  <a16:creationId xmlns:a16="http://schemas.microsoft.com/office/drawing/2014/main" id="{7D51A8A1-8CD1-4BB2-9061-2C019EE7B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8">
              <a:extLst>
                <a:ext uri="{FF2B5EF4-FFF2-40B4-BE49-F238E27FC236}">
                  <a16:creationId xmlns:a16="http://schemas.microsoft.com/office/drawing/2014/main" id="{A742C1FC-06D2-41AD-9619-5512E4CEE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9">
              <a:extLst>
                <a:ext uri="{FF2B5EF4-FFF2-40B4-BE49-F238E27FC236}">
                  <a16:creationId xmlns:a16="http://schemas.microsoft.com/office/drawing/2014/main" id="{071681FC-D098-488E-815E-524DB04A0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0">
              <a:extLst>
                <a:ext uri="{FF2B5EF4-FFF2-40B4-BE49-F238E27FC236}">
                  <a16:creationId xmlns:a16="http://schemas.microsoft.com/office/drawing/2014/main" id="{A8945B8E-548F-460B-B936-44A7287EF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id="{19745427-2114-4C2E-894A-8E8C7C6A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id="{894180B0-236C-46B6-A66A-2D2FB6E9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id="{DBB4ABD8-5418-4D41-A659-17A4D4507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Picture 6" descr="Low angle view of clouds in blue sky">
            <a:extLst>
              <a:ext uri="{FF2B5EF4-FFF2-40B4-BE49-F238E27FC236}">
                <a16:creationId xmlns:a16="http://schemas.microsoft.com/office/drawing/2014/main" id="{5AC9E8ED-8191-4BB0-01CF-9B7783573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6" r="-1" b="-1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A94DDDC-EC87-45BC-9EFF-0E466CFD6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A4F2FF9-A4BE-43B1-9D4B-14C9588B8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39">
              <a:extLst>
                <a:ext uri="{FF2B5EF4-FFF2-40B4-BE49-F238E27FC236}">
                  <a16:creationId xmlns:a16="http://schemas.microsoft.com/office/drawing/2014/main" id="{BB49A849-898C-4536-AF42-302BF0413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6C0BDA9-0097-43F0-9E07-CAE188240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9A954A0-CF4F-4A4D-87C9-C306810AA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>
            <a:normAutofit/>
          </a:bodyPr>
          <a:lstStyle/>
          <a:p>
            <a:r>
              <a:rPr lang="en-US" sz="4800" b="1" dirty="0"/>
              <a:t>Holistic AWS Cloud Security Design </a:t>
            </a:r>
            <a:br>
              <a:rPr lang="en-US" sz="3800" b="1" dirty="0"/>
            </a:br>
            <a:r>
              <a:rPr lang="en-US" sz="3800" b="1" dirty="0"/>
              <a:t>for Organizations New to Cloud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B1A4028-0918-40C8-A010-12467CA5A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>
            <a:normAutofit/>
          </a:bodyPr>
          <a:lstStyle/>
          <a:p>
            <a:r>
              <a:rPr lang="en-US" sz="2400" dirty="0"/>
              <a:t>Cassandra Young</a:t>
            </a:r>
          </a:p>
          <a:p>
            <a:r>
              <a:rPr lang="en-US" sz="1400" dirty="0" err="1"/>
              <a:t>BSides</a:t>
            </a:r>
            <a:r>
              <a:rPr lang="en-US" sz="1400" dirty="0"/>
              <a:t> Charm 2022</a:t>
            </a:r>
          </a:p>
        </p:txBody>
      </p:sp>
    </p:spTree>
    <p:extLst>
      <p:ext uri="{BB962C8B-B14F-4D97-AF65-F5344CB8AC3E}">
        <p14:creationId xmlns:p14="http://schemas.microsoft.com/office/powerpoint/2010/main" val="1536034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2E761-4DD9-47A7-A353-703311423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AWS Accounts: </a:t>
            </a:r>
            <a:br>
              <a:rPr lang="en-US" sz="3600" dirty="0"/>
            </a:br>
            <a:r>
              <a:rPr lang="en-US" sz="3600" dirty="0"/>
              <a:t>Security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F619E2-49C6-4F78-A90C-5D6543E7B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Root User Accounts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70B35-509F-4519-8AF3-EE4CB62619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87537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Root user is the primary administrator of an AWS account</a:t>
            </a:r>
          </a:p>
          <a:p>
            <a:r>
              <a:rPr lang="en-US" dirty="0"/>
              <a:t>Secure access to email account associated with root user</a:t>
            </a:r>
          </a:p>
          <a:p>
            <a:r>
              <a:rPr lang="en-US" dirty="0"/>
              <a:t>Enable MFA, secure &amp; restrict access to MFA method</a:t>
            </a:r>
          </a:p>
          <a:p>
            <a:r>
              <a:rPr lang="en-US" dirty="0"/>
              <a:t>Break-glass users must be tightly controlled and monitored</a:t>
            </a:r>
          </a:p>
          <a:p>
            <a:pPr marL="0" indent="0" algn="ctr">
              <a:buNone/>
            </a:pPr>
            <a:r>
              <a:rPr lang="en-US" u="sng" dirty="0"/>
              <a:t>This account should be enabled, but secured and never used!!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BFC001-4943-4818-8383-8CEE5E7FF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Billing alerts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657317-CDC5-4FC2-A6CD-DCFCED2252A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Set up billing alerts immediately!</a:t>
            </a:r>
          </a:p>
          <a:p>
            <a:r>
              <a:rPr lang="en-US" dirty="0"/>
              <a:t>Configure email and/or other service notifications </a:t>
            </a:r>
            <a:br>
              <a:rPr lang="en-US" dirty="0"/>
            </a:br>
            <a:r>
              <a:rPr lang="en-US" dirty="0"/>
              <a:t>to trigger when charges exceed a set threshold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95ED6-0572-42F2-80F5-14AD2B6FD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FF541-1E40-4175-8E8D-15A0DFAA4831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42FCE-BF47-4DB9-BA57-795844624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5EEBF-87CD-4407-A3A4-33D68D66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88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C1CA4-D8ED-48F8-AE38-E0843102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AWS Organizations:</a:t>
            </a:r>
            <a:br>
              <a:rPr lang="en-US" sz="3200" dirty="0"/>
            </a:br>
            <a:r>
              <a:rPr lang="en-US" sz="32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A3EC3-BFAC-4E8C-AA91-9BBCDF34C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use multiple accounts? </a:t>
            </a:r>
          </a:p>
          <a:p>
            <a:pPr lvl="1"/>
            <a:r>
              <a:rPr lang="en-US" dirty="0"/>
              <a:t>Logical groupings fit for purpose</a:t>
            </a:r>
          </a:p>
          <a:p>
            <a:pPr lvl="1"/>
            <a:r>
              <a:rPr lang="en-US" dirty="0"/>
              <a:t>Multi-account environment reduces blast radius</a:t>
            </a:r>
          </a:p>
          <a:p>
            <a:pPr lvl="1"/>
            <a:r>
              <a:rPr lang="en-US" dirty="0"/>
              <a:t>Centrally manage billing &amp; billing alerts</a:t>
            </a:r>
          </a:p>
          <a:p>
            <a:pPr lvl="1"/>
            <a:r>
              <a:rPr lang="en-US" dirty="0"/>
              <a:t>OUs allow easy grouping by security restriction levels</a:t>
            </a:r>
          </a:p>
          <a:p>
            <a:pPr lvl="1"/>
            <a:r>
              <a:rPr lang="en-US" dirty="0"/>
              <a:t>Aligns with best practices for compliance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693C5-FABB-4116-9C51-A139481A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81A46-4BF3-4040-BD5D-039F66675F12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96894-0EA0-4F65-8720-2319793D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9B4E5-1418-454F-85F8-5B4392D5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00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2" name="Rectangle 13">
            <a:extLst>
              <a:ext uri="{FF2B5EF4-FFF2-40B4-BE49-F238E27FC236}">
                <a16:creationId xmlns:a16="http://schemas.microsoft.com/office/drawing/2014/main" id="{524ACB90-B6B8-4C65-9563-44D087436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3" name="Group 15">
            <a:extLst>
              <a:ext uri="{FF2B5EF4-FFF2-40B4-BE49-F238E27FC236}">
                <a16:creationId xmlns:a16="http://schemas.microsoft.com/office/drawing/2014/main" id="{D0EBB716-28D1-462F-BC18-7EB7F32E4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FBA44ED-32A6-4F29-A3A9-DC6563DC4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2ADB49DB-14A9-47BF-8EB7-FA40B646B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7E2DED93-0142-4F44-8BEE-D19D4C50E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0BA352C-2802-4CA1-9B42-94B889637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E8DC0A6-9A37-4C17-96EC-CE6F7619A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B7043218-D566-4701-9685-412263F3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245DCFB8-0A30-45A8-94F5-CE558EB70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B3B7F001-6C56-4CCF-BF1B-D408ECB1D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057BE6A-5717-41F8-9B03-9B84B5BC7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41A151BE-5947-4450-A3FC-36087D431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127A2A82-B2EE-4DC7-8837-1B3CF181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A5EBA25-FD79-4DCA-BCA3-58111AAD9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2A5F512C-BD07-4BEB-96D8-CD2E881B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D752686D-B853-4086-BA98-B03EE243E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709CE799-2301-4ED7-94BE-200F852434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4C110656-D6F6-4427-AE1A-29930831A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5EEDF30D-5CC6-4FE3-9ED3-16668083E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46A07A59-F9C3-4219-9694-AFBE679BA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7C74F460-75F9-4D21-A937-FD600E290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5DADC9CE-98CE-4E56-B8C1-85EB5B52E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C73DE0E6-D171-41FE-A095-6CA58F24DB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4" name="Group 38">
            <a:extLst>
              <a:ext uri="{FF2B5EF4-FFF2-40B4-BE49-F238E27FC236}">
                <a16:creationId xmlns:a16="http://schemas.microsoft.com/office/drawing/2014/main" id="{7345F4E0-E450-4423-B853-C92A5834F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45" name="Rectangle 39">
              <a:extLst>
                <a:ext uri="{FF2B5EF4-FFF2-40B4-BE49-F238E27FC236}">
                  <a16:creationId xmlns:a16="http://schemas.microsoft.com/office/drawing/2014/main" id="{5640028F-D150-4D8F-B346-CD0CD814F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22">
              <a:extLst>
                <a:ext uri="{FF2B5EF4-FFF2-40B4-BE49-F238E27FC236}">
                  <a16:creationId xmlns:a16="http://schemas.microsoft.com/office/drawing/2014/main" id="{A2F2781D-6F6B-4AD7-AE42-FD49E7B369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62C223A-32A6-43A2-89BF-4AC583844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A06E22-2B99-4FB2-BA74-70A8B8A7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en-US" sz="3200" dirty="0"/>
              <a:t>AWS Organizations:</a:t>
            </a:r>
            <a:br>
              <a:rPr lang="en-US" sz="3200" dirty="0"/>
            </a:br>
            <a:r>
              <a:rPr lang="en-US" sz="3200" dirty="0"/>
              <a:t>Overview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DFD34-BBC9-418C-81C3-B408EEE7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814C18-190C-4BD8-9FCE-3A1BCD8945B2}" type="datetime1">
              <a:rPr lang="en-US" smtClean="0"/>
              <a:pPr>
                <a:spcAft>
                  <a:spcPts val="600"/>
                </a:spcAft>
              </a:pPr>
              <a:t>4/28/2022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4579D-1E23-41E9-831E-EDD4FCD06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8DF5C7-4E88-4D96-8CE6-85CE85A17F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99" t="3004" r="4157" b="13923"/>
          <a:stretch/>
        </p:blipFill>
        <p:spPr>
          <a:xfrm>
            <a:off x="4831572" y="622300"/>
            <a:ext cx="7002447" cy="3737670"/>
          </a:xfrm>
          <a:prstGeom prst="rect">
            <a:avLst/>
          </a:prstGeom>
          <a:ln w="9525">
            <a:noFill/>
          </a:ln>
        </p:spPr>
      </p:pic>
      <p:sp>
        <p:nvSpPr>
          <p:cNvPr id="146" name="Content Placeholder 10">
            <a:extLst>
              <a:ext uri="{FF2B5EF4-FFF2-40B4-BE49-F238E27FC236}">
                <a16:creationId xmlns:a16="http://schemas.microsoft.com/office/drawing/2014/main" id="{5008ABC4-5919-9B9E-ADDC-3EDD09C3F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417120"/>
            <a:ext cx="6281873" cy="163468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AWS Organizations enables companies to scale </a:t>
            </a:r>
            <a:br>
              <a:rPr lang="en-US" dirty="0"/>
            </a:br>
            <a:r>
              <a:rPr lang="en-US" dirty="0"/>
              <a:t>and centrally</a:t>
            </a:r>
            <a:r>
              <a:rPr lang="en-US" dirty="0">
                <a:solidFill>
                  <a:schemeClr val="accent6"/>
                </a:solidFill>
              </a:rPr>
              <a:t> manage </a:t>
            </a:r>
            <a:r>
              <a:rPr lang="en-US" dirty="0"/>
              <a:t>secure multi-account </a:t>
            </a:r>
            <a:r>
              <a:rPr lang="en-US" dirty="0">
                <a:solidFill>
                  <a:schemeClr val="accent6"/>
                </a:solidFill>
              </a:rPr>
              <a:t>environments</a:t>
            </a:r>
            <a:r>
              <a:rPr lang="en-US" dirty="0"/>
              <a:t> by </a:t>
            </a:r>
            <a:r>
              <a:rPr lang="en-US" dirty="0">
                <a:solidFill>
                  <a:schemeClr val="accent6"/>
                </a:solidFill>
              </a:rPr>
              <a:t>grouping </a:t>
            </a:r>
            <a:r>
              <a:rPr lang="en-US" dirty="0"/>
              <a:t>accounts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within Organizational Units (OUs), and </a:t>
            </a:r>
            <a:r>
              <a:rPr lang="en-US" dirty="0">
                <a:solidFill>
                  <a:schemeClr val="accent6"/>
                </a:solidFill>
              </a:rPr>
              <a:t>scoping </a:t>
            </a:r>
            <a:r>
              <a:rPr lang="en-US" dirty="0"/>
              <a:t>access to services using Service Control Policies (SCPs)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B537C-6BB1-463E-827B-C539733D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39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C1CA4-D8ED-48F8-AE38-E0843102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AWS Organizations:</a:t>
            </a:r>
            <a:br>
              <a:rPr lang="en-US" sz="3200" dirty="0"/>
            </a:br>
            <a:r>
              <a:rPr lang="en-US" sz="3200" dirty="0"/>
              <a:t>Securing the Management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A3EC3-BFAC-4E8C-AA91-9BBCDF34C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u="sng" dirty="0"/>
              <a:t>The AWS Organizations Management Account is “Root”!</a:t>
            </a:r>
          </a:p>
          <a:p>
            <a:r>
              <a:rPr lang="en-US" dirty="0"/>
              <a:t>Use management account only for tasks that require it</a:t>
            </a:r>
          </a:p>
          <a:p>
            <a:r>
              <a:rPr lang="en-US" dirty="0"/>
              <a:t>Use a group/shared email account for the management account's root user, &amp; secure access to that account</a:t>
            </a:r>
          </a:p>
          <a:p>
            <a:r>
              <a:rPr lang="en-US" dirty="0"/>
              <a:t>Use a complex password for the account's root user</a:t>
            </a:r>
          </a:p>
          <a:p>
            <a:r>
              <a:rPr lang="en-US" dirty="0"/>
              <a:t>Enable MFA for root user credentials &amp; store securely</a:t>
            </a:r>
          </a:p>
          <a:p>
            <a:r>
              <a:rPr lang="en-US" dirty="0"/>
              <a:t>Add a phone number to the account contact information</a:t>
            </a:r>
          </a:p>
          <a:p>
            <a:r>
              <a:rPr lang="en-US" dirty="0"/>
              <a:t>Review and keep track of who has access</a:t>
            </a:r>
          </a:p>
          <a:p>
            <a:r>
              <a:rPr lang="en-US" dirty="0"/>
              <a:t>Document processes for using the root user credentials</a:t>
            </a:r>
          </a:p>
          <a:p>
            <a:r>
              <a:rPr lang="en-US" dirty="0"/>
              <a:t>Closely monitor access to root user credentials, whether successful or not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693C5-FABB-4116-9C51-A139481A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81A46-4BF3-4040-BD5D-039F66675F12}" type="datetime1">
              <a:rPr lang="en-US" smtClean="0"/>
              <a:t>4/28/2022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96894-0EA0-4F65-8720-2319793D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9B4E5-1418-454F-85F8-5B4392D5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265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06E22-2B99-4FB2-BA74-70A8B8A7F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AWS Organizations:</a:t>
            </a:r>
            <a:br>
              <a:rPr lang="en-US" sz="3200" dirty="0"/>
            </a:br>
            <a:r>
              <a:rPr lang="en-US" sz="3200" dirty="0"/>
              <a:t>Organizational Units</a:t>
            </a:r>
          </a:p>
        </p:txBody>
      </p:sp>
      <p:sp>
        <p:nvSpPr>
          <p:cNvPr id="146" name="Content Placeholder 10">
            <a:extLst>
              <a:ext uri="{FF2B5EF4-FFF2-40B4-BE49-F238E27FC236}">
                <a16:creationId xmlns:a16="http://schemas.microsoft.com/office/drawing/2014/main" id="{5008ABC4-5919-9B9E-ADDC-3EDD09C3F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878" y="803188"/>
            <a:ext cx="6269591" cy="14240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OUs represent </a:t>
            </a:r>
            <a:r>
              <a:rPr lang="en-US" dirty="0">
                <a:solidFill>
                  <a:schemeClr val="accent6"/>
                </a:solidFill>
              </a:rPr>
              <a:t>logical groupings </a:t>
            </a:r>
            <a:r>
              <a:rPr lang="en-US" dirty="0"/>
              <a:t>of accounts</a:t>
            </a:r>
          </a:p>
          <a:p>
            <a:r>
              <a:rPr lang="en-US" dirty="0"/>
              <a:t>Group by function or common controls</a:t>
            </a:r>
          </a:p>
          <a:p>
            <a:r>
              <a:rPr lang="en-US" dirty="0"/>
              <a:t>Review AWS recommended OU structures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66DCA8C-9386-4B9A-8B32-8FCB4A65B6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805" t="575" r="2189" b="1362"/>
          <a:stretch/>
        </p:blipFill>
        <p:spPr>
          <a:xfrm>
            <a:off x="4675767" y="2227218"/>
            <a:ext cx="6708513" cy="385436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DFD34-BBC9-418C-81C3-B408EEE79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B814C18-190C-4BD8-9FCE-3A1BCD8945B2}" type="datetime1">
              <a:rPr lang="en-US" smtClean="0"/>
              <a:pPr>
                <a:spcAft>
                  <a:spcPts val="600"/>
                </a:spcAft>
              </a:pPr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B537C-6BB1-463E-827B-C539733D8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4579D-1E23-41E9-831E-EDD4FCD06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29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5D307D92-1B71-4BC9-9CC2-651007D6D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48196BD5-3A8F-445C-A9AA-33D58149E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1C2BF9A0-70E8-4B69-B595-6C41397CE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D0AFFCFA-812A-4008-8BF5-127D5BB98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6ED7D059-83CD-4EB3-A772-258EB194F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98E9E256-EEDD-487F-8632-7432586E4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76D41A89-1E68-4BD6-9327-A391D7665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0F11C82B-ADCC-489C-88F0-EE6588C70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807C586E-736E-422E-BC3F-ED6D7FA1F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5BCF04A8-F3B9-47D5-90A6-C8DA83C50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702A10B2-AA9E-4570-89ED-37FAE4C9F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F84C29AD-CE3F-457D-8238-121D253A3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A1AADEF1-B8D9-4938-95AA-254872524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400E0898-75B4-4F1D-B6D2-8476FD5EB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82D9A2F9-88A3-4616-B7E5-A6F21C3F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8DD3B396-47ED-4E9F-83FA-9A87C0CB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016E5F4B-2563-48BB-9F60-DE80D3A58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C9D6A696-56F1-4BFC-B69C-25447A36E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A5CF3E5-184E-4CD8-87F9-BB4377526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FE1BA3B9-9135-4961-B757-431F0E420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A654156-2BF2-421C-9490-638BE7162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D8293CB-81CE-4792-A100-92743F37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A6044959-7644-4A92-935A-FDDBF623C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BC61B04-3622-4BB4-A18A-59CEA86A6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D7861870-6A8E-4DDD-8DE2-909CFFBD3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E655274-3DE0-4DF9-B537-2873BEFDF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9" name="Freeform 5">
              <a:extLst>
                <a:ext uri="{FF2B5EF4-FFF2-40B4-BE49-F238E27FC236}">
                  <a16:creationId xmlns:a16="http://schemas.microsoft.com/office/drawing/2014/main" id="{D4104E89-104E-4E65-A693-631F4C5CE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316FE7D7-6A79-408F-B27B-D378EEE18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EE9DAE2E-0289-4FB3-8A69-DAA0A0AA0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C36BB373-6326-44F1-9B44-4E55C4BC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58135F52-5291-4CC9-AFD8-9AE4683D1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0495AD22-9F0C-4EED-B895-9227C795A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id="{ACAD2097-745B-4FED-BBF3-D3BEF41D3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">
              <a:extLst>
                <a:ext uri="{FF2B5EF4-FFF2-40B4-BE49-F238E27FC236}">
                  <a16:creationId xmlns:a16="http://schemas.microsoft.com/office/drawing/2014/main" id="{8B6FD381-B092-46F4-9195-DFCD2AE74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3">
              <a:extLst>
                <a:ext uri="{FF2B5EF4-FFF2-40B4-BE49-F238E27FC236}">
                  <a16:creationId xmlns:a16="http://schemas.microsoft.com/office/drawing/2014/main" id="{5F8C46B0-088A-4D98-B589-25426A323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4">
              <a:extLst>
                <a:ext uri="{FF2B5EF4-FFF2-40B4-BE49-F238E27FC236}">
                  <a16:creationId xmlns:a16="http://schemas.microsoft.com/office/drawing/2014/main" id="{6E553E74-B64A-44B3-9446-E346D53E1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5">
              <a:extLst>
                <a:ext uri="{FF2B5EF4-FFF2-40B4-BE49-F238E27FC236}">
                  <a16:creationId xmlns:a16="http://schemas.microsoft.com/office/drawing/2014/main" id="{CCD9A238-C92A-41FA-B4F6-8604FE5F2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D6E90D44-18A2-4216-BBD5-B3E059EA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7">
              <a:extLst>
                <a:ext uri="{FF2B5EF4-FFF2-40B4-BE49-F238E27FC236}">
                  <a16:creationId xmlns:a16="http://schemas.microsoft.com/office/drawing/2014/main" id="{EC7138BA-DA37-4EB0-88F0-191344597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8">
              <a:extLst>
                <a:ext uri="{FF2B5EF4-FFF2-40B4-BE49-F238E27FC236}">
                  <a16:creationId xmlns:a16="http://schemas.microsoft.com/office/drawing/2014/main" id="{F05CB203-4AC6-46EE-9A10-6CFB1B443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9">
              <a:extLst>
                <a:ext uri="{FF2B5EF4-FFF2-40B4-BE49-F238E27FC236}">
                  <a16:creationId xmlns:a16="http://schemas.microsoft.com/office/drawing/2014/main" id="{A1045457-59FA-436A-8C16-79A07605D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0">
              <a:extLst>
                <a:ext uri="{FF2B5EF4-FFF2-40B4-BE49-F238E27FC236}">
                  <a16:creationId xmlns:a16="http://schemas.microsoft.com/office/drawing/2014/main" id="{28EAE40C-5126-4E1A-BB3B-1834EC890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id="{380F3822-ADB8-46D8-8528-B946CA22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id="{C7F31617-527F-483F-95EA-DBA880C2A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id="{B3359A7F-3190-4775-8064-02D289FA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36734CA-7DEB-4ADB-B824-0E93650EA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E625A4C-E525-4DF0-9380-249F5C8AB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22" name="Isosceles Triangle 39">
              <a:extLst>
                <a:ext uri="{FF2B5EF4-FFF2-40B4-BE49-F238E27FC236}">
                  <a16:creationId xmlns:a16="http://schemas.microsoft.com/office/drawing/2014/main" id="{133BE1D0-B724-4F5B-AA85-4AB5D131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09252F3-D811-4B39-8BF1-86C69C262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606C5C-8029-46E9-BDDD-A2FEA5246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600" dirty="0"/>
              <a:t>AWS Organizations: Organizational Units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18FAD-BC6A-4959-BEBC-E239CEA7F4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F17FA43-B0E7-4DB9-9770-E3BBC5F68094}" type="datetime1">
              <a:rPr lang="en-US" smtClean="0"/>
              <a:pPr>
                <a:spcAft>
                  <a:spcPts val="600"/>
                </a:spcAft>
              </a:pPr>
              <a:t>4/28/2022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0B72D-06A2-4647-B120-51E9FCEC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74974-6865-4813-B9C2-C18B5A6B1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/>
          </a:p>
        </p:txBody>
      </p:sp>
      <p:pic>
        <p:nvPicPr>
          <p:cNvPr id="56" name="Content Placeholder 7">
            <a:extLst>
              <a:ext uri="{FF2B5EF4-FFF2-40B4-BE49-F238E27FC236}">
                <a16:creationId xmlns:a16="http://schemas.microsoft.com/office/drawing/2014/main" id="{561404E3-78C4-4D17-958A-DED743347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600" y="738239"/>
            <a:ext cx="8721006" cy="3218557"/>
          </a:xfrm>
          <a:prstGeom prst="rect">
            <a:avLst/>
          </a:prstGeom>
        </p:spPr>
      </p:pic>
      <p:sp>
        <p:nvSpPr>
          <p:cNvPr id="59" name="Content Placeholder 3">
            <a:extLst>
              <a:ext uri="{FF2B5EF4-FFF2-40B4-BE49-F238E27FC236}">
                <a16:creationId xmlns:a16="http://schemas.microsoft.com/office/drawing/2014/main" id="{0C3D9716-088E-4477-9B50-6992E7ADCA50}"/>
              </a:ext>
            </a:extLst>
          </p:cNvPr>
          <p:cNvSpPr txBox="1">
            <a:spLocks/>
          </p:cNvSpPr>
          <p:nvPr/>
        </p:nvSpPr>
        <p:spPr>
          <a:xfrm>
            <a:off x="274853" y="745326"/>
            <a:ext cx="2973647" cy="31628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AWS provides guidance on OU structures</a:t>
            </a:r>
          </a:p>
          <a:p>
            <a:r>
              <a:rPr lang="en-US" sz="1600" dirty="0"/>
              <a:t>Separate prod and non-prod accounts within OUs</a:t>
            </a:r>
          </a:p>
          <a:p>
            <a:r>
              <a:rPr lang="en-US" sz="1600" dirty="0"/>
              <a:t>Maintain a Security OU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 </a:t>
            </a:r>
          </a:p>
          <a:p>
            <a:pPr marL="0" indent="0">
              <a:buFont typeface="Wingdings" panose="05000000000000000000" pitchFamily="2" charset="2"/>
              <a:buNone/>
            </a:pPr>
            <a:br>
              <a:rPr lang="en-US" dirty="0"/>
            </a:br>
            <a:r>
              <a:rPr lang="en-US" sz="1200" dirty="0">
                <a:hlinkClick r:id="rId3"/>
              </a:rPr>
              <a:t>https://aws.amazon.com/organizations/getting-started/best-practices/</a:t>
            </a:r>
            <a:endParaRPr lang="en-US" sz="12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73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C1CA4-D8ED-48F8-AE38-E0843102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AWS Organizations:</a:t>
            </a:r>
            <a:br>
              <a:rPr lang="en-US" sz="3200" dirty="0"/>
            </a:br>
            <a:r>
              <a:rPr lang="en-US" sz="3200" dirty="0"/>
              <a:t>Service Control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A3EC3-BFAC-4E8C-AA91-9BBCDF34C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Service Control Policies (SCPs) are used to </a:t>
            </a:r>
            <a:br>
              <a:rPr lang="en-US" dirty="0"/>
            </a:br>
            <a:r>
              <a:rPr lang="en-US" dirty="0"/>
              <a:t>enforce </a:t>
            </a:r>
            <a:r>
              <a:rPr lang="en-US" dirty="0">
                <a:solidFill>
                  <a:schemeClr val="accent6"/>
                </a:solidFill>
              </a:rPr>
              <a:t>permissions</a:t>
            </a:r>
            <a:r>
              <a:rPr lang="en-US" dirty="0"/>
              <a:t> guardrails at the </a:t>
            </a:r>
            <a:r>
              <a:rPr lang="en-US" dirty="0">
                <a:solidFill>
                  <a:schemeClr val="accent6"/>
                </a:solidFill>
              </a:rPr>
              <a:t>OU 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and account </a:t>
            </a:r>
            <a:r>
              <a:rPr lang="en-US" dirty="0"/>
              <a:t>level</a:t>
            </a:r>
          </a:p>
          <a:p>
            <a:r>
              <a:rPr lang="en-US" dirty="0"/>
              <a:t>Used to define the </a:t>
            </a:r>
            <a:r>
              <a:rPr lang="en-US" i="1" dirty="0"/>
              <a:t>maximum available </a:t>
            </a:r>
            <a:r>
              <a:rPr lang="en-US" dirty="0"/>
              <a:t>permissions</a:t>
            </a:r>
          </a:p>
          <a:p>
            <a:r>
              <a:rPr lang="en-US" dirty="0"/>
              <a:t>Prevent or remediate high-risk configurations at the organizational level</a:t>
            </a:r>
          </a:p>
          <a:p>
            <a:r>
              <a:rPr lang="en-US" dirty="0"/>
              <a:t>Restrict access to unapproved AWS services</a:t>
            </a:r>
          </a:p>
          <a:p>
            <a:r>
              <a:rPr lang="en-US" dirty="0"/>
              <a:t>Apply to individual accounts, OUs, and nested OUs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693C5-FABB-4116-9C51-A139481A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81A46-4BF3-4040-BD5D-039F66675F12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96894-0EA0-4F65-8720-2319793D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9B4E5-1418-454F-85F8-5B4392D5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224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C1CA4-D8ED-48F8-AE38-E0843102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/>
              <a:t>AWS Organizations:</a:t>
            </a:r>
            <a:br>
              <a:rPr lang="en-US" sz="3200"/>
            </a:br>
            <a:r>
              <a:rPr lang="en-US" sz="3200"/>
              <a:t>Service Control Policies</a:t>
            </a:r>
            <a:endParaRPr lang="en-US" sz="3200" dirty="0"/>
          </a:p>
        </p:txBody>
      </p:sp>
      <p:graphicFrame>
        <p:nvGraphicFramePr>
          <p:cNvPr id="49" name="Content Placeholder 2">
            <a:extLst>
              <a:ext uri="{FF2B5EF4-FFF2-40B4-BE49-F238E27FC236}">
                <a16:creationId xmlns:a16="http://schemas.microsoft.com/office/drawing/2014/main" id="{95282265-6F72-6BBB-967A-54440CF2FF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6720616"/>
              </p:ext>
            </p:extLst>
          </p:nvPr>
        </p:nvGraphicFramePr>
        <p:xfrm>
          <a:off x="5118447" y="803186"/>
          <a:ext cx="6281873" cy="5248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693C5-FABB-4116-9C51-A139481A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81A46-4BF3-4040-BD5D-039F66675F12}" type="datetime1">
              <a:rPr lang="en-US" smtClean="0"/>
              <a:t>4/28/2022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96894-0EA0-4F65-8720-2319793D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hlinkClick r:id="rId7"/>
              </a:rPr>
              <a:t>https://docs.aws.amazon.com/organizations/latest/userguide/orgs_manage_policies_scps_examples_general.html#example-scp-deny-region</a:t>
            </a:r>
            <a:endParaRPr lang="en-US"/>
          </a:p>
          <a:p>
            <a:r>
              <a:rPr lang="en-US"/>
              <a:t>https://asecure.cloud/a/scp_deny_iam_user_creation_w_exception/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9B4E5-1418-454F-85F8-5B4392D5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89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5427-62DF-41D4-A86E-BBE913E4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One</a:t>
            </a:r>
            <a:br>
              <a:rPr lang="en-US" dirty="0"/>
            </a:br>
            <a:r>
              <a:rPr lang="en-US" dirty="0"/>
              <a:t>~40 mins</a:t>
            </a:r>
            <a:br>
              <a:rPr lang="en-US" dirty="0"/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EC3CF0-B6B8-43AF-92C8-09AF57A14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new AWS account</a:t>
            </a:r>
          </a:p>
          <a:p>
            <a:pPr marL="457200" lvl="1" indent="0">
              <a:buNone/>
            </a:pPr>
            <a:r>
              <a:rPr lang="en-US" dirty="0"/>
              <a:t>NOTE: This will be the Organization management account! Do not use an existing account for this.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Secure root user with MFA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billing preferences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Organization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member account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new Organizational Units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two Service Control Policies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Apply SCPs to OUs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Move member account into OU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Configure member account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 the SCP with S3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Move member account between OUs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BONUS: Configure Billing Alarm with CloudWatch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547C78-B4C2-4BD2-9E99-6A5426E89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Setting Up &amp; Securing Your Organization</a:t>
            </a:r>
            <a:br>
              <a:rPr lang="da-DK" dirty="0"/>
            </a:br>
            <a:r>
              <a:rPr lang="da-DK" sz="2400" dirty="0"/>
              <a:t>https://bit.ly/37PgYON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045717-B56B-4F16-98FF-B3A6E8284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1BDAE-9338-4BA2-AE3C-EDE1475342A0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558556-A95F-49BF-AFAB-ABEBA196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708A8C-68D1-430C-9315-87CA8D86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792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B257-0A1B-4125-A4F2-E2268AD1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Organizations:</a:t>
            </a:r>
            <a:br>
              <a:rPr lang="en-US" dirty="0"/>
            </a:br>
            <a:r>
              <a:rPr lang="en-US" dirty="0"/>
              <a:t>Control Tower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3ED8B83-47DA-46A8-A4C0-8E127B09B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Control Tower extends AWS Organizations, allowing you to </a:t>
            </a:r>
            <a:r>
              <a:rPr lang="en-US" dirty="0">
                <a:solidFill>
                  <a:schemeClr val="accent6"/>
                </a:solidFill>
              </a:rPr>
              <a:t>orchestrate</a:t>
            </a:r>
            <a:r>
              <a:rPr lang="en-US" dirty="0"/>
              <a:t> capabilities of multiple underlying services to create a Landing Zone foundational AWS environment for seamless </a:t>
            </a:r>
            <a:r>
              <a:rPr lang="en-US" dirty="0">
                <a:solidFill>
                  <a:schemeClr val="accent6"/>
                </a:solidFill>
              </a:rPr>
              <a:t>account creation and governance</a:t>
            </a:r>
            <a:endParaRPr lang="en-US" dirty="0"/>
          </a:p>
          <a:p>
            <a:r>
              <a:rPr lang="en-US" dirty="0"/>
              <a:t>Why Control Tower?</a:t>
            </a:r>
          </a:p>
          <a:p>
            <a:pPr lvl="1"/>
            <a:r>
              <a:rPr lang="en-US" dirty="0"/>
              <a:t>Allows for more granular control over AWS environments</a:t>
            </a:r>
          </a:p>
          <a:p>
            <a:pPr lvl="1"/>
            <a:r>
              <a:rPr lang="en-US" dirty="0"/>
              <a:t>Use to manage multiple AWS Organizations</a:t>
            </a:r>
          </a:p>
          <a:p>
            <a:pPr lvl="1"/>
            <a:r>
              <a:rPr lang="en-US" dirty="0"/>
              <a:t>Offers the ability to templatize new account creation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30F8DA-1450-4C84-9ABC-D429EA04F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FFC5A-D8C1-4C70-BF07-EE1D2B0BA5BA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A10F48-25AA-4D7F-A168-BAFA6C2BC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4AB3EC-C1D1-49A0-8E10-5E10032C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35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3DC2E6-1437-4ADF-964E-AC01AD156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47DC8C-AE3B-4FD6-BE3A-F95E985EF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4003C6-4254-40BD-AF4C-85B406128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DCF718E-1137-411A-8212-2E963734D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77C670CB-B756-4B79-8D46-129A47687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BDE6AE2D-DDD6-4975-987F-6652428EF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F9240DD2-EEC5-45BE-9ED1-C2711F531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A9FF84F6-1BEA-42B0-964D-4C58B0248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94E03EE-96D0-4D6B-ADB3-CE073A887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B419F28-29C7-47A4-BA2B-B87D64102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DDB97F-3F05-4C8C-B6C4-7868EA440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B65DD513-428F-4F26-8E64-AA2EB0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CC433D64-EC3E-4DFF-9C0F-58CE0D85B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C4DBA574-8448-4C7F-8ECD-65E280F6F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55CAF17-9039-4AA1-93AC-EF73692E4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3791427-924F-4544-BB1A-1DB400BC5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BA5C30AE-ABE6-40AC-981F-A7C808AAD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46A07100-F6F3-411E-9D85-D6373AA1F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FF981087-0D18-419F-9CA1-E13AF39B5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F21B12D0-A750-43C7-A970-B8C30DA3F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0616FAA2-1ABF-402B-A85B-BB37A90DD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BD0FBBE9-09B4-46CA-89A0-66B929A20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09ED770B-F59A-4F30-9022-0CB5BFA76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158DDBE-C970-4866-B650-BFA6EB2BE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22">
            <a:extLst>
              <a:ext uri="{FF2B5EF4-FFF2-40B4-BE49-F238E27FC236}">
                <a16:creationId xmlns:a16="http://schemas.microsoft.com/office/drawing/2014/main" id="{1AC2F6F8-97CC-4741-BE63-D6944827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0548D4-3017-4154-A8A7-C77FB6F1E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280C4D-AA2C-44FB-814E-0F29EF9DF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467" y="1066423"/>
            <a:ext cx="5767566" cy="483599"/>
          </a:xfrm>
        </p:spPr>
        <p:txBody>
          <a:bodyPr anchor="ctr"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Cassandra Young (aka </a:t>
            </a:r>
            <a:r>
              <a:rPr lang="en-US" sz="3600" b="1" dirty="0" err="1">
                <a:solidFill>
                  <a:schemeClr val="bg1"/>
                </a:solidFill>
              </a:rPr>
              <a:t>muteki</a:t>
            </a:r>
            <a:r>
              <a:rPr lang="en-US" sz="3600" b="1" dirty="0">
                <a:solidFill>
                  <a:schemeClr val="bg1"/>
                </a:solidFill>
              </a:rPr>
              <a:t>)</a:t>
            </a:r>
          </a:p>
        </p:txBody>
      </p:sp>
      <p:graphicFrame>
        <p:nvGraphicFramePr>
          <p:cNvPr id="43" name="Content Placeholder 2">
            <a:extLst>
              <a:ext uri="{FF2B5EF4-FFF2-40B4-BE49-F238E27FC236}">
                <a16:creationId xmlns:a16="http://schemas.microsoft.com/office/drawing/2014/main" id="{46A210DC-AC8D-463E-45A2-864D8CF74D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8566849"/>
              </p:ext>
            </p:extLst>
          </p:nvPr>
        </p:nvGraphicFramePr>
        <p:xfrm>
          <a:off x="873102" y="1828800"/>
          <a:ext cx="5796931" cy="3644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3A87E373-170F-4468-875D-EAD8418B9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862" y="-6706"/>
            <a:ext cx="4642138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womans face&#10;&#10;Description automatically generated">
            <a:extLst>
              <a:ext uri="{FF2B5EF4-FFF2-40B4-BE49-F238E27FC236}">
                <a16:creationId xmlns:a16="http://schemas.microsoft.com/office/drawing/2014/main" id="{8A34520F-874E-4F26-9D03-B83CAE9235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753" r="6198" b="787"/>
          <a:stretch/>
        </p:blipFill>
        <p:spPr>
          <a:xfrm>
            <a:off x="7876652" y="1274802"/>
            <a:ext cx="3990545" cy="431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32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B257-0A1B-4125-A4F2-E2268AD1D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>
            <a:normAutofit/>
          </a:bodyPr>
          <a:lstStyle/>
          <a:p>
            <a:r>
              <a:rPr lang="en-US"/>
              <a:t>Extending Organizations:</a:t>
            </a:r>
            <a:br>
              <a:rPr lang="en-US"/>
            </a:br>
            <a:r>
              <a:rPr lang="en-US"/>
              <a:t>Control Tower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30F8DA-1450-4C84-9ABC-D429EA04FE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0FFFC5A-D8C1-4C70-BF07-EE1D2B0BA5BA}" type="datetime1">
              <a:rPr lang="en-US" smtClean="0"/>
              <a:pPr>
                <a:spcAft>
                  <a:spcPts val="600"/>
                </a:spcAft>
              </a:pPr>
              <a:t>4/27/2022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4AB3EC-C1D1-49A0-8E10-5E10032C4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A10F48-25AA-4D7F-A168-BAFA6C2BC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graphicFrame>
        <p:nvGraphicFramePr>
          <p:cNvPr id="52" name="Content Placeholder 11">
            <a:extLst>
              <a:ext uri="{FF2B5EF4-FFF2-40B4-BE49-F238E27FC236}">
                <a16:creationId xmlns:a16="http://schemas.microsoft.com/office/drawing/2014/main" id="{D1A8B6F8-E311-A94A-3A76-9548D72326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9524476"/>
              </p:ext>
            </p:extLst>
          </p:nvPr>
        </p:nvGraphicFramePr>
        <p:xfrm>
          <a:off x="5440363" y="1125538"/>
          <a:ext cx="5638800" cy="4603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0878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12">
            <a:extLst>
              <a:ext uri="{FF2B5EF4-FFF2-40B4-BE49-F238E27FC236}">
                <a16:creationId xmlns:a16="http://schemas.microsoft.com/office/drawing/2014/main" id="{F199CFFE-DA0E-4054-A98E-637FEB1FA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14">
            <a:extLst>
              <a:ext uri="{FF2B5EF4-FFF2-40B4-BE49-F238E27FC236}">
                <a16:creationId xmlns:a16="http://schemas.microsoft.com/office/drawing/2014/main" id="{79B720E2-8A02-4886-B3F3-2C28F0DB3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C889A47C-D4C0-4050-9FD7-C6E68BB2A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196A917C-4FB7-4EE0-B2AF-5B424C921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AD042BA0-4DD8-41BC-8B1B-82E7C21B5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8B5FD66D-A2C4-4D2F-A79D-F9A85F1E75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D81BA58D-9E68-4371-96FD-F7FA84B86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B945C143-4385-4ECD-AEC8-E2B950C08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E47EA07A-986C-4416-8274-40317A00B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5DF9F493-715E-4E94-BC84-2D3AAED6A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EC1E6687-33C1-4307-80DD-B44908DB3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BA9831A9-B617-427A-BDC1-D2C0DFD03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F861664D-E779-4577-9079-2A51591457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0F5BBF32-13D4-43E4-A8B1-D6EF5958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EE320952-217D-46F1-9268-CA37990B8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F3932B73-1A86-4337-8615-5F7BCC061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CF4D47F6-8F19-461F-BC0F-462182EC1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8E7FF1EC-DD12-49F9-AF1B-8DA881C24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0F80CCAF-5784-404C-8A6C-39854025A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DB9609D2-E1D2-4E95-920F-6B1D45B2A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F2EEBF02-66CE-459B-8536-D7C4D498CB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2" name="Picture 8" descr="Coffee Machine and Cup">
            <a:extLst>
              <a:ext uri="{FF2B5EF4-FFF2-40B4-BE49-F238E27FC236}">
                <a16:creationId xmlns:a16="http://schemas.microsoft.com/office/drawing/2014/main" id="{839F7D51-DFF3-872B-4628-FB1A54CCDC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989" b="5989"/>
          <a:stretch/>
        </p:blipFill>
        <p:spPr>
          <a:xfrm>
            <a:off x="-5519" y="-293570"/>
            <a:ext cx="12191695" cy="7153438"/>
          </a:xfrm>
          <a:prstGeom prst="rect">
            <a:avLst/>
          </a:prstGeom>
          <a:ln w="12700">
            <a:noFill/>
          </a:ln>
        </p:spPr>
      </p:pic>
      <p:grpSp>
        <p:nvGrpSpPr>
          <p:cNvPr id="63" name="Group 35">
            <a:extLst>
              <a:ext uri="{FF2B5EF4-FFF2-40B4-BE49-F238E27FC236}">
                <a16:creationId xmlns:a16="http://schemas.microsoft.com/office/drawing/2014/main" id="{DEDA27B9-3726-4A21-8FF8-A3B93EAA2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E1E5536E-2CC6-444C-A432-731D58F0B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37">
              <a:extLst>
                <a:ext uri="{FF2B5EF4-FFF2-40B4-BE49-F238E27FC236}">
                  <a16:creationId xmlns:a16="http://schemas.microsoft.com/office/drawing/2014/main" id="{28AA722D-8306-4F4C-A2CB-382699312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C1597B-54FA-4D0A-B69B-ABE353188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982" y="4293388"/>
            <a:ext cx="8833655" cy="727748"/>
          </a:xfrm>
        </p:spPr>
        <p:txBody>
          <a:bodyPr>
            <a:normAutofit fontScale="90000"/>
          </a:bodyPr>
          <a:lstStyle/>
          <a:p>
            <a:r>
              <a:rPr lang="en-US" sz="3700" dirty="0"/>
              <a:t>10 </a:t>
            </a:r>
            <a:r>
              <a:rPr lang="en-US" sz="4000" dirty="0"/>
              <a:t>Minute </a:t>
            </a:r>
            <a:r>
              <a:rPr lang="en-US" sz="3700" dirty="0"/>
              <a:t>Break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1EAD53C-06B7-4F68-B4C7-DAD9981AC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983" y="5021137"/>
            <a:ext cx="8833654" cy="522636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6D344-A48C-466B-A780-7A471606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60B3849-1D04-46C2-BB58-BE2ED7394B68}" type="datetime1">
              <a:rPr lang="en-US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4/28/2022</a:t>
            </a:fld>
            <a:endParaRPr lang="en-US">
              <a:solidFill>
                <a:srgbClr val="FFFFF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788C6-B1CD-485C-806A-7E7FCF94E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FFFFF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9679B-5DE5-4193-9726-479E055B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33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A66245C1-05A3-4939-95AC-B43C8527D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3EA7379-2014-4F3A-B04D-300FCAEAC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648D222A-5764-4EDF-93CE-BBC39C934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92EA955C-9603-4AEE-8FBE-28BF13675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611F3995-32C6-47E5-9506-CF7FBB4BA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12C48AFD-E92F-4C84-984D-D2F840F67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62C953EC-8973-4D5B-A344-AF7FE2A3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963EA9E6-2A9D-4B1A-9B5B-162B03451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1304C7D0-FB8D-4CAC-A6A1-6DE80D3AE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E2E485D6-1402-4520-BF91-F8BBFF6DC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C8AA454C-D1A8-44B4-8181-5B10714A0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667C3649-04F4-419A-BFA9-0B6F7EC74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E1BAE6C3-B55B-4D50-A026-84E252F93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5ADA50F7-5A19-48AC-ACEF-AD06A3415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54AB47A3-A5EB-4D50-B254-E3A1D6B2C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26FAE9FD-40BE-4E42-BE6C-D5FE40C4E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CC59CDC3-67F9-4E12-B8DC-6140D3538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95922674-08E6-4388-A62D-94B95903B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1">
              <a:extLst>
                <a:ext uri="{FF2B5EF4-FFF2-40B4-BE49-F238E27FC236}">
                  <a16:creationId xmlns:a16="http://schemas.microsoft.com/office/drawing/2014/main" id="{772E0870-8FA0-49A0-B6A4-5D6458A7C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2">
              <a:extLst>
                <a:ext uri="{FF2B5EF4-FFF2-40B4-BE49-F238E27FC236}">
                  <a16:creationId xmlns:a16="http://schemas.microsoft.com/office/drawing/2014/main" id="{B7C0AB96-12E6-465F-945C-13B54F5EF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76234643-D6F8-45FA-96D6-0BC5AFDDC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5" name="Picture 9" descr="One in a crowd">
            <a:extLst>
              <a:ext uri="{FF2B5EF4-FFF2-40B4-BE49-F238E27FC236}">
                <a16:creationId xmlns:a16="http://schemas.microsoft.com/office/drawing/2014/main" id="{94A5E2CD-ABCA-D407-D1A7-D43FA43CE2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3" r="1" b="12504"/>
          <a:stretch/>
        </p:blipFill>
        <p:spPr>
          <a:xfrm>
            <a:off x="-1061" y="227"/>
            <a:ext cx="12193061" cy="6858000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64292DB4-4AD1-471C-B3A7-5B0D6F5B3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86483"/>
            <a:ext cx="12192000" cy="4477933"/>
            <a:chOff x="0" y="1186483"/>
            <a:chExt cx="12192000" cy="4477933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1BDBEBF-4DBB-4E56-A564-E377BAD81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48" y="1186483"/>
              <a:ext cx="12188952" cy="71618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Isosceles Triangle 39">
              <a:extLst>
                <a:ext uri="{FF2B5EF4-FFF2-40B4-BE49-F238E27FC236}">
                  <a16:creationId xmlns:a16="http://schemas.microsoft.com/office/drawing/2014/main" id="{966D2883-E9B2-411E-A873-01DF0E00A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85852" y="5313353"/>
              <a:ext cx="407233" cy="351063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7A472F0-D93F-4746-8EC5-1E6EF229A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91156"/>
              <a:ext cx="12192000" cy="3322196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D18286A-A5F7-49FE-8888-1A4F13844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>
            <a:normAutofit fontScale="90000"/>
          </a:bodyPr>
          <a:lstStyle/>
          <a:p>
            <a:r>
              <a:rPr lang="en-US" sz="4600" b="1" dirty="0"/>
              <a:t>Part Two: </a:t>
            </a:r>
            <a:br>
              <a:rPr lang="en-US" sz="4600" b="1" dirty="0"/>
            </a:br>
            <a:r>
              <a:rPr lang="en-US" sz="4600" b="1" dirty="0"/>
              <a:t>Identity &amp; Access </a:t>
            </a:r>
            <a:br>
              <a:rPr lang="en-US" sz="4600" b="1" dirty="0"/>
            </a:br>
            <a:r>
              <a:rPr lang="en-US" sz="4600" b="1" dirty="0"/>
              <a:t>Management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48177C0-23B8-43BC-94C6-B61BE0ED2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CE61D-1398-439E-BB81-36BC7823D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20036A-3ECA-470E-BEE0-8C83FDBFD6B0}" type="datetime1">
              <a:rPr lang="en-US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4/27/2022</a:t>
            </a:fld>
            <a:endParaRPr lang="en-US">
              <a:solidFill>
                <a:srgbClr val="FFFFF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D3C26-A585-4F22-9ADB-8376B5EC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FFFFF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CAF6-767F-428B-9761-449160C9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rmAutofit/>
          </a:bodyPr>
          <a:lstStyle/>
          <a:p>
            <a:endParaRPr lang="en-US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00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37CE-E276-493F-B9E1-662723B6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Identity &amp; Access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60B81-4EA3-4EEF-BD53-8814FF82B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u</a:t>
            </a:r>
            <a:r>
              <a:rPr lang="en-US" sz="1800" dirty="0"/>
              <a:t>se AWS IAM to control who can </a:t>
            </a:r>
            <a:r>
              <a:rPr lang="en-US" dirty="0">
                <a:solidFill>
                  <a:schemeClr val="accent6"/>
                </a:solidFill>
              </a:rPr>
              <a:t>authenticate</a:t>
            </a:r>
            <a:r>
              <a:rPr lang="en-US" sz="1800" dirty="0"/>
              <a:t> to your environment, and who has </a:t>
            </a:r>
            <a:r>
              <a:rPr lang="en-US" dirty="0">
                <a:solidFill>
                  <a:schemeClr val="accent6"/>
                </a:solidFill>
              </a:rPr>
              <a:t>authorization </a:t>
            </a:r>
            <a:r>
              <a:rPr lang="en-US" dirty="0"/>
              <a:t>to perform which </a:t>
            </a:r>
            <a:r>
              <a:rPr lang="en-US" sz="1800" dirty="0">
                <a:solidFill>
                  <a:schemeClr val="accent6"/>
                </a:solidFill>
              </a:rPr>
              <a:t>actions</a:t>
            </a:r>
            <a:r>
              <a:rPr lang="en-US" sz="1800" dirty="0"/>
              <a:t> on a given </a:t>
            </a:r>
            <a:r>
              <a:rPr lang="en-US" sz="1800" dirty="0">
                <a:solidFill>
                  <a:schemeClr val="accent6"/>
                </a:solidFill>
              </a:rPr>
              <a:t>resource</a:t>
            </a:r>
            <a:r>
              <a:rPr lang="en-US" sz="1800" dirty="0"/>
              <a:t>, and under what </a:t>
            </a:r>
            <a:r>
              <a:rPr lang="en-US" sz="1800" dirty="0">
                <a:solidFill>
                  <a:schemeClr val="accent6"/>
                </a:solidFill>
              </a:rPr>
              <a:t>conditions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641A1-7872-499D-BAFB-F39D517D8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80369-6320-4FB9-B903-C14EDDB80FAF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14CB9-D951-4256-85E4-10A0B16A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976C8-E9C4-4978-95C3-6EEFEDFC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622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2CE1-E552-45B5-A66E-D50C26C6D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Identity &amp; Access Management:</a:t>
            </a:r>
            <a:br>
              <a:rPr lang="en-US" sz="3600" dirty="0"/>
            </a:br>
            <a:r>
              <a:rPr lang="en-US" sz="3600" dirty="0"/>
              <a:t>Identities &amp; Principals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5D91A-49D0-4085-8D2B-0E34B0FC0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Identity: An IAM resource object used to identify and group.</a:t>
            </a:r>
          </a:p>
          <a:p>
            <a:r>
              <a:rPr lang="en-US" dirty="0"/>
              <a:t>Account Root User</a:t>
            </a:r>
          </a:p>
          <a:p>
            <a:r>
              <a:rPr lang="en-US" dirty="0"/>
              <a:t>IAM User</a:t>
            </a:r>
          </a:p>
          <a:p>
            <a:pPr lvl="1"/>
            <a:r>
              <a:rPr lang="en-US" dirty="0"/>
              <a:t>Used to represent a </a:t>
            </a:r>
            <a:r>
              <a:rPr lang="en-US" i="1" dirty="0"/>
              <a:t>person </a:t>
            </a:r>
            <a:r>
              <a:rPr lang="en-US" dirty="0"/>
              <a:t>or </a:t>
            </a:r>
            <a:r>
              <a:rPr lang="en-US" i="1" dirty="0"/>
              <a:t>application</a:t>
            </a:r>
          </a:p>
          <a:p>
            <a:pPr lvl="1"/>
            <a:r>
              <a:rPr lang="en-US" dirty="0"/>
              <a:t>Identified by an ARN</a:t>
            </a:r>
          </a:p>
          <a:p>
            <a:pPr lvl="1"/>
            <a:r>
              <a:rPr lang="en-US" dirty="0"/>
              <a:t>Can authenticate with a console password, access keys or other methods (variable by service)</a:t>
            </a:r>
          </a:p>
          <a:p>
            <a:r>
              <a:rPr lang="en-US" dirty="0"/>
              <a:t>IAM User Group</a:t>
            </a:r>
          </a:p>
          <a:p>
            <a:pPr lvl="1"/>
            <a:r>
              <a:rPr lang="en-US" dirty="0"/>
              <a:t>Permissions may be granted based on membership in a user group.</a:t>
            </a:r>
          </a:p>
          <a:p>
            <a:r>
              <a:rPr lang="en-US" dirty="0"/>
              <a:t>IAM Role</a:t>
            </a:r>
          </a:p>
          <a:p>
            <a:pPr lvl="1"/>
            <a:r>
              <a:rPr lang="en-US" dirty="0"/>
              <a:t>An entity assumes a role to perform actions</a:t>
            </a:r>
          </a:p>
          <a:p>
            <a:pPr lvl="1"/>
            <a:r>
              <a:rPr lang="en-US" dirty="0"/>
              <a:t>Roles may be assumed by users and also AWS services</a:t>
            </a:r>
          </a:p>
          <a:p>
            <a:pPr marL="0" indent="0">
              <a:buNone/>
            </a:pPr>
            <a:r>
              <a:rPr lang="en-US" dirty="0"/>
              <a:t>Principal: </a:t>
            </a:r>
          </a:p>
          <a:p>
            <a:r>
              <a:rPr lang="en-US" dirty="0"/>
              <a:t>An authenticated IAM User or Role (used by an AWS Service or application) which performs an action or operation.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8488F-A918-4057-951B-2479E7398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3A428-AE52-4A9E-9467-5C601D003052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8FA80-373F-4606-9CB1-B4DEA851E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52ECE-77EE-4BED-9ECE-DAAC2FEA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70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37CE-E276-493F-B9E1-662723B6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Identity &amp; Access Management:</a:t>
            </a:r>
            <a:br>
              <a:rPr lang="en-US" dirty="0"/>
            </a:br>
            <a:r>
              <a:rPr lang="en-US" dirty="0"/>
              <a:t>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60B81-4EA3-4EEF-BD53-8814FF82B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2900" dirty="0"/>
              <a:t>policies describe what </a:t>
            </a:r>
            <a:r>
              <a:rPr lang="en-US" sz="2900" dirty="0">
                <a:solidFill>
                  <a:schemeClr val="accent6"/>
                </a:solidFill>
              </a:rPr>
              <a:t>actions</a:t>
            </a:r>
            <a:r>
              <a:rPr lang="en-US" sz="2900" dirty="0"/>
              <a:t> are allowed to be performed by a </a:t>
            </a:r>
            <a:r>
              <a:rPr lang="en-US" sz="2900" dirty="0">
                <a:solidFill>
                  <a:schemeClr val="accent6"/>
                </a:solidFill>
              </a:rPr>
              <a:t>principal</a:t>
            </a:r>
            <a:r>
              <a:rPr lang="en-US" sz="2900" dirty="0"/>
              <a:t> on a given </a:t>
            </a:r>
            <a:r>
              <a:rPr lang="en-US" sz="2900" dirty="0">
                <a:solidFill>
                  <a:schemeClr val="accent6"/>
                </a:solidFill>
              </a:rPr>
              <a:t>resource</a:t>
            </a:r>
            <a:r>
              <a:rPr lang="en-US" sz="2900" dirty="0"/>
              <a:t>, and under what </a:t>
            </a:r>
            <a:r>
              <a:rPr lang="en-US" sz="2900" dirty="0">
                <a:solidFill>
                  <a:schemeClr val="accent6"/>
                </a:solidFill>
              </a:rPr>
              <a:t>conditions</a:t>
            </a:r>
            <a:endParaRPr lang="en-US" sz="2900" dirty="0"/>
          </a:p>
          <a:p>
            <a:pPr marL="0" indent="0">
              <a:buNone/>
            </a:pPr>
            <a:r>
              <a:rPr lang="en-US" dirty="0"/>
              <a:t>Identity-based policies:</a:t>
            </a:r>
          </a:p>
          <a:p>
            <a:r>
              <a:rPr lang="en-US" dirty="0"/>
              <a:t>Control </a:t>
            </a:r>
            <a:r>
              <a:rPr lang="en-US" i="1" dirty="0"/>
              <a:t>what actions the identity can perform</a:t>
            </a:r>
            <a:r>
              <a:rPr lang="en-US" dirty="0"/>
              <a:t>, on which resources, and under what conditions. </a:t>
            </a:r>
          </a:p>
          <a:p>
            <a:pPr lvl="1"/>
            <a:r>
              <a:rPr lang="en-US" dirty="0"/>
              <a:t>Managed policies: Standalone identity-based policies that you can attach to multiple users, groups, and roles in your AWS account.</a:t>
            </a:r>
          </a:p>
          <a:p>
            <a:pPr lvl="1"/>
            <a:r>
              <a:rPr lang="en-US" dirty="0"/>
              <a:t>Inline policies: Policies that you create and manage and that are embedded directly into a single user, group, or role. In most cases, we don't recommend using inline policies.</a:t>
            </a:r>
          </a:p>
          <a:p>
            <a:pPr marL="0" indent="0">
              <a:buNone/>
            </a:pPr>
            <a:r>
              <a:rPr lang="en-US" dirty="0"/>
              <a:t>Resource-based policies:</a:t>
            </a:r>
          </a:p>
          <a:p>
            <a:r>
              <a:rPr lang="en-US" dirty="0"/>
              <a:t>Control </a:t>
            </a:r>
            <a:r>
              <a:rPr lang="en-US" i="1" dirty="0"/>
              <a:t>what actions a specified principal can perform on that resource </a:t>
            </a:r>
            <a:r>
              <a:rPr lang="en-US" dirty="0"/>
              <a:t>and under what conditions. Resource-based policies are inline policies, and there are no managed resource-based policies.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641A1-7872-499D-BAFB-F39D517D8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80369-6320-4FB9-B903-C14EDDB80FAF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14CB9-D951-4256-85E4-10A0B16A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976C8-E9C4-4978-95C3-6EEFEDFC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696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F9D0F52-A24D-4B06-9C0A-493C51340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FACAEFA6-8F52-446B-BD9D-DE4B185A9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22C5B2F-0D3F-48F7-8595-CBC9333FA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285BFC4-7873-42D4-A522-35994F27D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8817C02-C8B7-40F6-84A4-D580C30F1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2435616-B1EB-4416-BE84-6BB062A5B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3099E6F-DEA6-49FB-83AE-FD21851FF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3AF0A99-D935-4419-B576-FAC5E8952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AE3D1B98-92DC-41FC-99E9-CEF27508A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199F61BC-E367-4BE8-9384-32D1F525A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7644628-F23F-4BFD-B9E1-13826AE78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CF86CAC8-D34C-4CF7-B85C-C980C004B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3D9BAD06-6747-4F13-AE4F-D2FF61F33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7A3CC68D-77EA-453B-AA74-A85B8B88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8A4907C5-376D-45A9-A61A-20158A863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533EE7F1-FDD7-48D6-9F54-71E5DD8D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2B0D147-804B-47BD-91CB-FA55FF16C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997E6B04-15E9-4869-8E50-2ED6F0E74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D5C847C3-2BDB-43EB-A9F8-0B28F9CEE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4F736102-8D51-4C54-8A52-1BDAAC111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A356136-B39C-4532-A689-FC555326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D6982DA-DA60-4F2C-A297-C8BBE7A0C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3B1B356C-790C-40A9-87F4-C544FDC0A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874EB23-8BDE-415C-B0CD-1204D2F6B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45C9634-7D3C-48EC-AA22-7A7FF980B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E524304-F717-4199-A2D3-2758BDA70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60021C7F-BC0C-4452-B4F0-4A9806BA5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0A6ED92F-4CCA-46AF-9307-F480EE7FE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A1EA7C6D-7404-46A3-B5F1-1B68A80BA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55D5E649-D2AB-4939-BEBB-CDDF38DD0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524211BB-92B8-4810-A41B-7951669B0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52214F05-7E44-4439-A798-947D034E9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DFACB880-DB33-4B1D-A014-380D02FCC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F795830A-551E-4478-87C7-FC4772930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27CF1CE5-3782-484A-B3F6-CF49893F1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D6E903A3-3EA8-4D64-AC66-8042CB9D4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CFC9B939-0227-42FC-8EC4-85C236A97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C3A9AD59-FB5A-4F07-866D-42146D52F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6666A42A-61F8-4790-908A-4F21CB8F7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9428E016-7A70-4F30-94F1-6756A8F86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C131F85A-EBE6-4EEA-990D-84BEC7836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0859D9BD-3B66-4DAB-9F54-E7D22D19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E106C256-9772-47F3-9F36-79C10A99D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37D14C0D-D0CA-486C-8213-3D82CC211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97225481-65B1-4BE8-805B-F9458E19E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F0B09244-A283-48D0-82EF-2CD9173A8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339" y="0"/>
            <a:ext cx="12191695" cy="41979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CAB4C5-D89A-4AFF-A6F4-6BD8800BB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35" t="4115" r="12866" b="2693"/>
          <a:stretch/>
        </p:blipFill>
        <p:spPr>
          <a:xfrm>
            <a:off x="268399" y="80815"/>
            <a:ext cx="5598711" cy="4040190"/>
          </a:xfrm>
          <a:prstGeom prst="rect">
            <a:avLst/>
          </a:prstGeom>
          <a:ln w="12700">
            <a:noFill/>
          </a:ln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9B528D21-00E3-456C-A349-972B343F8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00" b="6526"/>
          <a:stretch/>
        </p:blipFill>
        <p:spPr>
          <a:xfrm>
            <a:off x="6020327" y="-2"/>
            <a:ext cx="5587999" cy="4176286"/>
          </a:xfrm>
          <a:prstGeom prst="rect">
            <a:avLst/>
          </a:prstGeom>
          <a:ln w="12700">
            <a:noFill/>
          </a:ln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CCFB664E-EAFD-4E20-A007-67E97652F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6" name="Isosceles Triangle 39">
              <a:extLst>
                <a:ext uri="{FF2B5EF4-FFF2-40B4-BE49-F238E27FC236}">
                  <a16:creationId xmlns:a16="http://schemas.microsoft.com/office/drawing/2014/main" id="{6250112C-93C1-4949-9973-08D54909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A09DF11-18E9-47C1-A5B0-B89D5D4C8D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3B37CE-E276-493F-B9E1-662723B6A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600" dirty="0"/>
              <a:t>Identity &amp; Access Management: Policies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641A1-7872-499D-BAFB-F39D517D8D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976C8-E9C4-4978-95C3-6EEFEDFC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14CB9-D951-4256-85E4-10A0B16A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1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5ABCD-E359-4B11-AA83-4E567839C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Identity &amp; Access Management:</a:t>
            </a:r>
            <a:br>
              <a:rPr lang="en-US" dirty="0"/>
            </a:br>
            <a:r>
              <a:rPr lang="en-US" dirty="0"/>
              <a:t>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917C1-DB3D-4A6E-AE02-5C1F6E8D7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 role is an IAM </a:t>
            </a:r>
            <a:r>
              <a:rPr lang="en-US" dirty="0">
                <a:solidFill>
                  <a:schemeClr val="accent6"/>
                </a:solidFill>
              </a:rPr>
              <a:t>identity</a:t>
            </a:r>
            <a:r>
              <a:rPr lang="en-US" dirty="0"/>
              <a:t> with attached </a:t>
            </a:r>
            <a:r>
              <a:rPr lang="en-US" dirty="0">
                <a:solidFill>
                  <a:schemeClr val="accent6"/>
                </a:solidFill>
              </a:rPr>
              <a:t>policies</a:t>
            </a:r>
            <a:r>
              <a:rPr lang="en-US" dirty="0"/>
              <a:t> that determine what it can and cannot do, and which is </a:t>
            </a:r>
            <a:r>
              <a:rPr lang="en-US" dirty="0">
                <a:solidFill>
                  <a:schemeClr val="accent6"/>
                </a:solidFill>
              </a:rPr>
              <a:t>assumable</a:t>
            </a:r>
            <a:r>
              <a:rPr lang="en-US" dirty="0"/>
              <a:t> by entities that need it, providing </a:t>
            </a:r>
            <a:r>
              <a:rPr lang="en-US" dirty="0">
                <a:solidFill>
                  <a:schemeClr val="accent6"/>
                </a:solidFill>
              </a:rPr>
              <a:t>temporary security credentials </a:t>
            </a:r>
            <a:r>
              <a:rPr lang="en-US" dirty="0"/>
              <a:t>for the role </a:t>
            </a:r>
            <a:r>
              <a:rPr lang="en-US" dirty="0">
                <a:solidFill>
                  <a:schemeClr val="accent6"/>
                </a:solidFill>
              </a:rPr>
              <a:t>session</a:t>
            </a:r>
          </a:p>
          <a:p>
            <a:r>
              <a:rPr lang="en-US" dirty="0"/>
              <a:t>Use roles to delegate access to users, applications, or AWS services</a:t>
            </a:r>
          </a:p>
          <a:p>
            <a:r>
              <a:rPr lang="en-US" dirty="0"/>
              <a:t>Can be used to grant external AWS IAM users permissions within your environment</a:t>
            </a:r>
          </a:p>
          <a:p>
            <a:r>
              <a:rPr lang="en-US" dirty="0"/>
              <a:t>Decouples IAM user identities from the explicit permission sets granted to them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F0DF1-C923-4308-9096-A9CD1AF77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76F73-8BBB-4A0A-B6B4-BBEC393A0892}" type="datetime1">
              <a:rPr lang="en-US" smtClean="0"/>
              <a:t>4/28/2022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38976-9068-4A57-950B-062B89A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484BEF-A16B-4549-9B6C-7F01E0A17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198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5D307D92-1B71-4BC9-9CC2-651007D6D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48196BD5-3A8F-445C-A9AA-33D58149E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1C2BF9A0-70E8-4B69-B595-6C41397CE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D0AFFCFA-812A-4008-8BF5-127D5BB98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6ED7D059-83CD-4EB3-A772-258EB194F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98E9E256-EEDD-487F-8632-7432586E4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76D41A89-1E68-4BD6-9327-A391D7665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0F11C82B-ADCC-489C-88F0-EE6588C70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807C586E-736E-422E-BC3F-ED6D7FA1F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5BCF04A8-F3B9-47D5-90A6-C8DA83C50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702A10B2-AA9E-4570-89ED-37FAE4C9F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F84C29AD-CE3F-457D-8238-121D253A3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A1AADEF1-B8D9-4938-95AA-254872524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400E0898-75B4-4F1D-B6D2-8476FD5EB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82D9A2F9-88A3-4616-B7E5-A6F21C3F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8DD3B396-47ED-4E9F-83FA-9A87C0CB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016E5F4B-2563-48BB-9F60-DE80D3A58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C9D6A696-56F1-4BFC-B69C-25447A36E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A5CF3E5-184E-4CD8-87F9-BB4377526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FE1BA3B9-9135-4961-B757-431F0E420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A654156-2BF2-421C-9490-638BE7162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D8293CB-81CE-4792-A100-92743F37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A6044959-7644-4A92-935A-FDDBF623C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BC61B04-3622-4BB4-A18A-59CEA86A6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D7861870-6A8E-4DDD-8DE2-909CFFBD3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E655274-3DE0-4DF9-B537-2873BEFDF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9" name="Freeform 5">
              <a:extLst>
                <a:ext uri="{FF2B5EF4-FFF2-40B4-BE49-F238E27FC236}">
                  <a16:creationId xmlns:a16="http://schemas.microsoft.com/office/drawing/2014/main" id="{D4104E89-104E-4E65-A693-631F4C5CE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316FE7D7-6A79-408F-B27B-D378EEE18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EE9DAE2E-0289-4FB3-8A69-DAA0A0AA0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C36BB373-6326-44F1-9B44-4E55C4BC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58135F52-5291-4CC9-AFD8-9AE4683D1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0495AD22-9F0C-4EED-B895-9227C795A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id="{ACAD2097-745B-4FED-BBF3-D3BEF41D3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">
              <a:extLst>
                <a:ext uri="{FF2B5EF4-FFF2-40B4-BE49-F238E27FC236}">
                  <a16:creationId xmlns:a16="http://schemas.microsoft.com/office/drawing/2014/main" id="{8B6FD381-B092-46F4-9195-DFCD2AE74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3">
              <a:extLst>
                <a:ext uri="{FF2B5EF4-FFF2-40B4-BE49-F238E27FC236}">
                  <a16:creationId xmlns:a16="http://schemas.microsoft.com/office/drawing/2014/main" id="{5F8C46B0-088A-4D98-B589-25426A323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4">
              <a:extLst>
                <a:ext uri="{FF2B5EF4-FFF2-40B4-BE49-F238E27FC236}">
                  <a16:creationId xmlns:a16="http://schemas.microsoft.com/office/drawing/2014/main" id="{6E553E74-B64A-44B3-9446-E346D53E1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5">
              <a:extLst>
                <a:ext uri="{FF2B5EF4-FFF2-40B4-BE49-F238E27FC236}">
                  <a16:creationId xmlns:a16="http://schemas.microsoft.com/office/drawing/2014/main" id="{CCD9A238-C92A-41FA-B4F6-8604FE5F2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D6E90D44-18A2-4216-BBD5-B3E059EA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7">
              <a:extLst>
                <a:ext uri="{FF2B5EF4-FFF2-40B4-BE49-F238E27FC236}">
                  <a16:creationId xmlns:a16="http://schemas.microsoft.com/office/drawing/2014/main" id="{EC7138BA-DA37-4EB0-88F0-191344597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8">
              <a:extLst>
                <a:ext uri="{FF2B5EF4-FFF2-40B4-BE49-F238E27FC236}">
                  <a16:creationId xmlns:a16="http://schemas.microsoft.com/office/drawing/2014/main" id="{F05CB203-4AC6-46EE-9A10-6CFB1B443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9">
              <a:extLst>
                <a:ext uri="{FF2B5EF4-FFF2-40B4-BE49-F238E27FC236}">
                  <a16:creationId xmlns:a16="http://schemas.microsoft.com/office/drawing/2014/main" id="{A1045457-59FA-436A-8C16-79A07605D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0">
              <a:extLst>
                <a:ext uri="{FF2B5EF4-FFF2-40B4-BE49-F238E27FC236}">
                  <a16:creationId xmlns:a16="http://schemas.microsoft.com/office/drawing/2014/main" id="{28EAE40C-5126-4E1A-BB3B-1834EC890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id="{380F3822-ADB8-46D8-8528-B946CA22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id="{C7F31617-527F-483F-95EA-DBA880C2A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id="{B3359A7F-3190-4775-8064-02D289FA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36734CA-7DEB-4ADB-B824-0E93650EA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4F9E2BFF-0B11-434B-B2F4-2A47BB3AB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07" t="69546" r="5505"/>
          <a:stretch/>
        </p:blipFill>
        <p:spPr>
          <a:xfrm>
            <a:off x="2855606" y="358104"/>
            <a:ext cx="6465852" cy="3964559"/>
          </a:xfrm>
          <a:prstGeom prst="rect">
            <a:avLst/>
          </a:prstGeom>
          <a:ln w="12700">
            <a:noFill/>
          </a:ln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E625A4C-E525-4DF0-9380-249F5C8AB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22" name="Isosceles Triangle 39">
              <a:extLst>
                <a:ext uri="{FF2B5EF4-FFF2-40B4-BE49-F238E27FC236}">
                  <a16:creationId xmlns:a16="http://schemas.microsoft.com/office/drawing/2014/main" id="{133BE1D0-B724-4F5B-AA85-4AB5D131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09252F3-D811-4B39-8BF1-86C69C262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606C5C-8029-46E9-BDDD-A2FEA5246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100"/>
              <a:t>Identity &amp; Access Management: Bringing it all Together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18FAD-BC6A-4959-BEBC-E239CEA7F4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F17FA43-B0E7-4DB9-9770-E3BBC5F68094}" type="datetime1">
              <a:rPr lang="en-US" smtClean="0"/>
              <a:pPr>
                <a:spcAft>
                  <a:spcPts val="600"/>
                </a:spcAft>
              </a:pPr>
              <a:t>4/27/2022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0B72D-06A2-4647-B120-51E9FCEC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74974-6865-4813-B9C2-C18B5A6B1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90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37CE-E276-493F-B9E1-662723B6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Identity &amp; Access Management:</a:t>
            </a:r>
            <a:br>
              <a:rPr lang="en-US" dirty="0"/>
            </a:br>
            <a:r>
              <a:rPr lang="en-US" dirty="0"/>
              <a:t>Policies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60B81-4EA3-4EEF-BD53-8814FF82B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addition to role-based access control (RBAC), you can use attribute-based access control (ABAC) to define permissions based on attributes such as tags. </a:t>
            </a:r>
          </a:p>
          <a:p>
            <a:r>
              <a:rPr lang="en-US" dirty="0"/>
              <a:t>Use policy conditions to define the conditions under which identity-based policies allow access to resources, </a:t>
            </a:r>
            <a:r>
              <a:rPr lang="en-US" dirty="0" err="1"/>
              <a:t>ie</a:t>
            </a:r>
            <a:r>
              <a:rPr lang="en-US" dirty="0"/>
              <a:t>. source IP address or use of MFA within a timeframe.</a:t>
            </a:r>
          </a:p>
          <a:p>
            <a:pPr marL="0" indent="0" algn="ctr">
              <a:buNone/>
            </a:pPr>
            <a:r>
              <a:rPr lang="en-US" u="sng" dirty="0"/>
              <a:t>Take advantage of the granular control available within AWS IAM to implement the principle of least privilege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641A1-7872-499D-BAFB-F39D517D8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80369-6320-4FB9-B903-C14EDDB80FAF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14CB9-D951-4256-85E4-10A0B16A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976C8-E9C4-4978-95C3-6EEFEDFC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331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5973D7A-0080-4AB2-98A4-EC728465A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Agenda</a:t>
            </a:r>
            <a:br>
              <a:rPr lang="en-US" dirty="0"/>
            </a:br>
            <a:br>
              <a:rPr lang="en-US" dirty="0"/>
            </a:br>
            <a:r>
              <a:rPr lang="en-US" sz="3100" dirty="0"/>
              <a:t>Slides &amp; Activities:</a:t>
            </a:r>
            <a:br>
              <a:rPr lang="en-US" sz="3100" dirty="0"/>
            </a:br>
            <a:r>
              <a:rPr lang="en-US" sz="3100" dirty="0"/>
              <a:t>https://bit.ly/37PgYON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A38C4FC-41E7-4420-8A38-AD24CEDEB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Part Zero: Cloud Overview &amp; Security Design</a:t>
            </a:r>
          </a:p>
          <a:p>
            <a:r>
              <a:rPr lang="en-US" dirty="0"/>
              <a:t>Part One: AWS Accounts and Organizations</a:t>
            </a:r>
          </a:p>
          <a:p>
            <a:pPr lvl="1"/>
            <a:r>
              <a:rPr lang="en-US" dirty="0"/>
              <a:t>Presentation: Accounts &amp; Organizations</a:t>
            </a:r>
          </a:p>
          <a:p>
            <a:pPr lvl="1"/>
            <a:r>
              <a:rPr lang="en-US" u="sng" dirty="0"/>
              <a:t>Activity: Setting up &amp; securing your Organization</a:t>
            </a:r>
          </a:p>
          <a:p>
            <a:pPr lvl="1"/>
            <a:r>
              <a:rPr lang="en-US" dirty="0"/>
              <a:t>Presentation cont’d: Control Tower</a:t>
            </a:r>
            <a:endParaRPr lang="en-US" u="sng" dirty="0"/>
          </a:p>
          <a:p>
            <a:r>
              <a:rPr lang="en-US" dirty="0"/>
              <a:t>Part Two: Identity &amp; Access Management</a:t>
            </a:r>
          </a:p>
          <a:p>
            <a:pPr lvl="1"/>
            <a:r>
              <a:rPr lang="en-US" dirty="0"/>
              <a:t>Presentation: Identity &amp; Access Management in AWS</a:t>
            </a:r>
          </a:p>
          <a:p>
            <a:pPr lvl="1"/>
            <a:r>
              <a:rPr lang="en-US" u="sng" dirty="0"/>
              <a:t>Activity: Users, permissions, &amp; access</a:t>
            </a:r>
          </a:p>
          <a:p>
            <a:pPr lvl="1"/>
            <a:r>
              <a:rPr lang="en-US" dirty="0"/>
              <a:t>Presentation cont’d: AWS SSO &amp; 3</a:t>
            </a:r>
            <a:r>
              <a:rPr lang="en-US" baseline="30000" dirty="0"/>
              <a:t>rd</a:t>
            </a:r>
            <a:r>
              <a:rPr lang="en-US" dirty="0"/>
              <a:t> Party Integration</a:t>
            </a:r>
          </a:p>
          <a:p>
            <a:r>
              <a:rPr lang="en-US" dirty="0"/>
              <a:t>Part Three: Visibility &amp; Security</a:t>
            </a:r>
          </a:p>
          <a:p>
            <a:pPr lvl="1"/>
            <a:r>
              <a:rPr lang="en-US" dirty="0"/>
              <a:t>Presentation: Logging and Monitoring Tools, AWS Security Tooling</a:t>
            </a:r>
          </a:p>
          <a:p>
            <a:pPr lvl="1"/>
            <a:r>
              <a:rPr lang="en-US" dirty="0"/>
              <a:t>Activity: Testing Security Tools</a:t>
            </a:r>
          </a:p>
          <a:p>
            <a:pPr lvl="1"/>
            <a:r>
              <a:rPr lang="en-US" dirty="0"/>
              <a:t>Activity: Implementing CloudTrail for your Organization</a:t>
            </a:r>
          </a:p>
          <a:p>
            <a:r>
              <a:rPr lang="en-US" dirty="0"/>
              <a:t>Part Four: Networking from On-Prem to the Cloud</a:t>
            </a:r>
          </a:p>
          <a:p>
            <a:pPr lvl="1"/>
            <a:r>
              <a:rPr lang="en-US" dirty="0"/>
              <a:t>Presentation: Networking</a:t>
            </a:r>
          </a:p>
          <a:p>
            <a:r>
              <a:rPr lang="en-US" dirty="0"/>
              <a:t>Part Five: Secure Pipelines &amp; Automation</a:t>
            </a:r>
          </a:p>
          <a:p>
            <a:pPr lvl="1"/>
            <a:r>
              <a:rPr lang="en-US" dirty="0"/>
              <a:t>Presentation: Securing Code &amp; Images, CI/CD Pipelines, Infrastructure Automation with Infrastructure as Code</a:t>
            </a:r>
          </a:p>
          <a:p>
            <a:r>
              <a:rPr lang="en-US" dirty="0"/>
              <a:t>Part Six: Pulling it All Together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55785-4B75-4E0B-9496-711C8A80B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C84BF-D21D-4231-8BC4-21CA2E22D2F6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ADC19-8482-4159-9C79-F815F0B83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Slides &amp; Activities: https://github.com/muteki-apps/Security-Training/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580D3-BAE3-4551-8330-69E37D343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274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5427-62DF-41D4-A86E-BBE913E4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Two:</a:t>
            </a:r>
            <a:br>
              <a:rPr lang="en-US" dirty="0"/>
            </a:br>
            <a:r>
              <a:rPr lang="en-US" dirty="0"/>
              <a:t>~30 mins</a:t>
            </a:r>
            <a:br>
              <a:rPr lang="en-US" dirty="0"/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EC3CF0-B6B8-43AF-92C8-09AF57A14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new IAM user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and apply an identity-based policy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Grant S3 permissions to user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 uploading files to S3 as the IAM user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and apply a resource-based policy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Test the resource-based policy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BONUS: Bucket administration through IAM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BONUS: Policy conditions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BONUS: Restrict IAM at the Organizational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547C78-B4C2-4BD2-9E99-6A5426E89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IAM User Access and Policies</a:t>
            </a:r>
          </a:p>
          <a:p>
            <a:r>
              <a:rPr lang="da-DK" sz="2400" dirty="0"/>
              <a:t>https://bit.ly/37PgYON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045717-B56B-4F16-98FF-B3A6E8284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1BDAE-9338-4BA2-AE3C-EDE1475342A0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558556-A95F-49BF-AFAB-ABEBA196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708A8C-68D1-430C-9315-87CA8D86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964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37CE-E276-493F-B9E1-662723B6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Extending IAM:</a:t>
            </a:r>
            <a:br>
              <a:rPr lang="en-US" dirty="0"/>
            </a:br>
            <a:r>
              <a:rPr lang="en-US" dirty="0"/>
              <a:t>Integration with AWS SSO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60B81-4EA3-4EEF-BD53-8814FF82B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AWS SSO enables you to incorporate</a:t>
            </a:r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/>
              <a:t>your existing </a:t>
            </a:r>
            <a:r>
              <a:rPr lang="en-US" dirty="0">
                <a:solidFill>
                  <a:schemeClr val="accent6"/>
                </a:solidFill>
              </a:rPr>
              <a:t>identity source </a:t>
            </a:r>
            <a:r>
              <a:rPr lang="en-US" dirty="0"/>
              <a:t>into AWS and </a:t>
            </a:r>
            <a:r>
              <a:rPr lang="en-US" dirty="0">
                <a:solidFill>
                  <a:schemeClr val="accent6"/>
                </a:solidFill>
              </a:rPr>
              <a:t>map</a:t>
            </a:r>
            <a:r>
              <a:rPr lang="en-US" dirty="0"/>
              <a:t> authenticated </a:t>
            </a:r>
            <a:r>
              <a:rPr lang="en-US" dirty="0">
                <a:solidFill>
                  <a:schemeClr val="accent6"/>
                </a:solidFill>
              </a:rPr>
              <a:t>users</a:t>
            </a:r>
            <a:r>
              <a:rPr lang="en-US" dirty="0"/>
              <a:t> to IAM </a:t>
            </a:r>
            <a:r>
              <a:rPr lang="en-US" dirty="0">
                <a:solidFill>
                  <a:schemeClr val="accent6"/>
                </a:solidFill>
              </a:rPr>
              <a:t>roles and permissions</a:t>
            </a:r>
          </a:p>
          <a:p>
            <a:r>
              <a:rPr lang="en-US" dirty="0"/>
              <a:t>Why SSO?</a:t>
            </a:r>
          </a:p>
          <a:p>
            <a:pPr lvl="1"/>
            <a:r>
              <a:rPr lang="en-US" dirty="0"/>
              <a:t>Localized, “non-federated” IAM adds complexity, management burden and risk of password compromise</a:t>
            </a:r>
          </a:p>
          <a:p>
            <a:pPr lvl="1"/>
            <a:r>
              <a:rPr lang="en-US" dirty="0"/>
              <a:t>Enables you to implement least privilege access with roles in your identity provider, not in AWS directory.</a:t>
            </a:r>
          </a:p>
          <a:p>
            <a:r>
              <a:rPr lang="en-US" dirty="0"/>
              <a:t>Support for:</a:t>
            </a:r>
          </a:p>
          <a:p>
            <a:pPr lvl="1"/>
            <a:r>
              <a:rPr lang="en-US" dirty="0"/>
              <a:t>Microsoft Active Directory</a:t>
            </a:r>
          </a:p>
          <a:p>
            <a:pPr lvl="1"/>
            <a:r>
              <a:rPr lang="en-US" dirty="0"/>
              <a:t>Okta Universal Directory</a:t>
            </a:r>
          </a:p>
          <a:p>
            <a:pPr lvl="1"/>
            <a:r>
              <a:rPr lang="en-US" dirty="0"/>
              <a:t>Azure Active Directory (Azure AD)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641A1-7872-499D-BAFB-F39D517D8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80369-6320-4FB9-B903-C14EDDB80FAF}" type="datetime1">
              <a:rPr lang="en-US" smtClean="0"/>
              <a:t>4/30/2022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14CB9-D951-4256-85E4-10A0B16A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976C8-E9C4-4978-95C3-6EEFEDFC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263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66245C1-05A3-4939-95AC-B43C8527D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3EA7379-2014-4F3A-B04D-300FCAEAC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648D222A-5764-4EDF-93CE-BBC39C934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92EA955C-9603-4AEE-8FBE-28BF13675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611F3995-32C6-47E5-9506-CF7FBB4BA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12C48AFD-E92F-4C84-984D-D2F840F67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62C953EC-8973-4D5B-A344-AF7FE2A3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963EA9E6-2A9D-4B1A-9B5B-162B03451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1304C7D0-FB8D-4CAC-A6A1-6DE80D3AE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E2E485D6-1402-4520-BF91-F8BBFF6DC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C8AA454C-D1A8-44B4-8181-5B10714A0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667C3649-04F4-419A-BFA9-0B6F7EC74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E1BAE6C3-B55B-4D50-A026-84E252F93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5ADA50F7-5A19-48AC-ACEF-AD06A3415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54AB47A3-A5EB-4D50-B254-E3A1D6B2C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26FAE9FD-40BE-4E42-BE6C-D5FE40C4E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CC59CDC3-67F9-4E12-B8DC-6140D3538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95922674-08E6-4388-A62D-94B95903B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772E0870-8FA0-49A0-B6A4-5D6458A7C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B7C0AB96-12E6-465F-945C-13B54F5EF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76234643-D6F8-45FA-96D6-0BC5AFDDC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2" name="Picture 8" descr="Closeup of a dark coffee on a mug">
            <a:extLst>
              <a:ext uri="{FF2B5EF4-FFF2-40B4-BE49-F238E27FC236}">
                <a16:creationId xmlns:a16="http://schemas.microsoft.com/office/drawing/2014/main" id="{839F7D51-DFF3-872B-4628-FB1A54CCD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3" r="1" b="10299"/>
          <a:stretch/>
        </p:blipFill>
        <p:spPr>
          <a:xfrm>
            <a:off x="-1061" y="227"/>
            <a:ext cx="12193061" cy="6858000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64292DB4-4AD1-471C-B3A7-5B0D6F5B3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86483"/>
            <a:ext cx="12192000" cy="4477933"/>
            <a:chOff x="0" y="1186483"/>
            <a:chExt cx="12192000" cy="447793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1BDBEBF-4DBB-4E56-A564-E377BAD81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48" y="1186483"/>
              <a:ext cx="12188952" cy="71618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Isosceles Triangle 39">
              <a:extLst>
                <a:ext uri="{FF2B5EF4-FFF2-40B4-BE49-F238E27FC236}">
                  <a16:creationId xmlns:a16="http://schemas.microsoft.com/office/drawing/2014/main" id="{966D2883-E9B2-411E-A873-01DF0E00A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85852" y="5313353"/>
              <a:ext cx="407233" cy="351063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7A472F0-D93F-4746-8EC5-1E6EF229A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91156"/>
              <a:ext cx="12192000" cy="3322196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C1597B-54FA-4D0A-B69B-ABE353188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>
            <a:normAutofit/>
          </a:bodyPr>
          <a:lstStyle/>
          <a:p>
            <a:r>
              <a:rPr lang="en-US"/>
              <a:t>5 Minute Break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1EAD53C-06B7-4F68-B4C7-DAD9981AC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6D344-A48C-466B-A780-7A471606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0B3849-1D04-46C2-BB58-BE2ED7394B68}" type="datetime1">
              <a:rPr lang="en-US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4/28/2022</a:t>
            </a:fld>
            <a:endParaRPr lang="en-US">
              <a:solidFill>
                <a:srgbClr val="FFFFF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788C6-B1CD-485C-806A-7E7FCF94E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rgbClr val="FFFFF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9679B-5DE5-4193-9726-479E055B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rmAutofit/>
          </a:bodyPr>
          <a:lstStyle/>
          <a:p>
            <a:endParaRPr lang="en-US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79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5F8DE127-A0C9-4868-94A2-FE85DBB29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22CD7F3-3167-4F4D-8BD9-A959976FD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6" name="Freeform 5">
              <a:extLst>
                <a:ext uri="{FF2B5EF4-FFF2-40B4-BE49-F238E27FC236}">
                  <a16:creationId xmlns:a16="http://schemas.microsoft.com/office/drawing/2014/main" id="{18DFD20A-6F7D-4023-A937-026D7655A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">
              <a:extLst>
                <a:ext uri="{FF2B5EF4-FFF2-40B4-BE49-F238E27FC236}">
                  <a16:creationId xmlns:a16="http://schemas.microsoft.com/office/drawing/2014/main" id="{1DDB35BE-21CD-4471-A6F1-CD3F899E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">
              <a:extLst>
                <a:ext uri="{FF2B5EF4-FFF2-40B4-BE49-F238E27FC236}">
                  <a16:creationId xmlns:a16="http://schemas.microsoft.com/office/drawing/2014/main" id="{B813216E-FB91-461B-A12E-05B6038EF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">
              <a:extLst>
                <a:ext uri="{FF2B5EF4-FFF2-40B4-BE49-F238E27FC236}">
                  <a16:creationId xmlns:a16="http://schemas.microsoft.com/office/drawing/2014/main" id="{442F7535-BD10-4A56-887B-E51C6D29A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FF21596F-AAFA-4BD4-93AA-ED8F5EB74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id="{33D52D9F-656B-4D3D-8657-9F12E91F7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0EB2D1E2-B69E-46CC-ACC1-1791F699A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679FD850-43C4-4CFB-9471-DC75E974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id="{5EB2D73E-3762-4335-B8A5-B191F60E3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id="{7273A6BD-A631-4F95-8235-A18B88289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id="{9C3C4ABC-5CE5-42DE-8AB4-1AB36090A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F2B378FF-32F3-454D-A1A3-1E6BC0413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id="{D492223E-1731-4033-B75C-BC7F4955A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id="{73FDA6EF-7654-4DE9-A183-9323E810C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9C0B5D5B-EF95-4BE6-83C8-91C836CF8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id="{88281DDE-8E8A-4AF0-A21E-06ED99D8F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FFE5E4E6-E137-4980-BD2D-B6E51F23F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CFBE7DA5-5190-446D-B068-97353B3DC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3">
              <a:extLst>
                <a:ext uri="{FF2B5EF4-FFF2-40B4-BE49-F238E27FC236}">
                  <a16:creationId xmlns:a16="http://schemas.microsoft.com/office/drawing/2014/main" id="{846CFB61-D9E9-472C-AD71-13ECF0E3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2" name="Picture 9" descr="An open door of a house with the key on the keyhole">
            <a:extLst>
              <a:ext uri="{FF2B5EF4-FFF2-40B4-BE49-F238E27FC236}">
                <a16:creationId xmlns:a16="http://schemas.microsoft.com/office/drawing/2014/main" id="{EA62592E-3571-75D1-E85D-A94B7650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1" r="-1" b="10546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6D16B4A-DE2A-43D2-8B45-EEEFFB5CE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63607" y="1186483"/>
            <a:ext cx="5659072" cy="4477933"/>
            <a:chOff x="3263607" y="1186483"/>
            <a:chExt cx="5659072" cy="4477933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E80D89CA-AE33-43A3-A2E1-8F92879CA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67982" y="1186483"/>
              <a:ext cx="5654697" cy="71618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Isosceles Triangle 39">
              <a:extLst>
                <a:ext uri="{FF2B5EF4-FFF2-40B4-BE49-F238E27FC236}">
                  <a16:creationId xmlns:a16="http://schemas.microsoft.com/office/drawing/2014/main" id="{E166A580-9085-4234-BAB6-FBD11D7D0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F758EAFA-3CE5-4C7C-B5F4-6591DD106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63607" y="1991156"/>
              <a:ext cx="5659072" cy="3322196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D18286A-A5F7-49FE-8888-1A4F13844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9592" y="2075504"/>
            <a:ext cx="5496715" cy="1748729"/>
          </a:xfrm>
        </p:spPr>
        <p:txBody>
          <a:bodyPr>
            <a:normAutofit/>
          </a:bodyPr>
          <a:lstStyle/>
          <a:p>
            <a:r>
              <a:rPr lang="en-US" b="1" dirty="0"/>
              <a:t>Part Three: </a:t>
            </a:r>
            <a:br>
              <a:rPr lang="en-US" b="1" dirty="0"/>
            </a:br>
            <a:r>
              <a:rPr lang="en-US" b="1" dirty="0"/>
              <a:t>Visibility &amp; Security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48177C0-23B8-43BC-94C6-B61BE0ED2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9592" y="3906266"/>
            <a:ext cx="5496716" cy="1322587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CE61D-1398-439E-BB81-36BC7823D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20036A-3ECA-470E-BEE0-8C83FDBFD6B0}" type="datetime1">
              <a:rPr lang="en-US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4/27/2022</a:t>
            </a:fld>
            <a:endParaRPr lang="en-US">
              <a:solidFill>
                <a:srgbClr val="FFFFF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D3C26-A585-4F22-9ADB-8376B5EC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8474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rgbClr val="FFFFF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CAF6-767F-428B-9761-449160C9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rmAutofit/>
          </a:bodyPr>
          <a:lstStyle/>
          <a:p>
            <a:endParaRPr lang="en-US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86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37CE-E276-493F-B9E1-662723B6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&amp; Security:</a:t>
            </a:r>
            <a:br>
              <a:rPr lang="en-US" dirty="0"/>
            </a:br>
            <a:r>
              <a:rPr lang="en-US" dirty="0"/>
              <a:t>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60B81-4EA3-4EEF-BD53-8814FF82B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CloudTrail</a:t>
            </a:r>
          </a:p>
          <a:p>
            <a:pPr lvl="1"/>
            <a:r>
              <a:rPr lang="en-US" dirty="0"/>
              <a:t>Audit actions taken by users, roles and AWS services</a:t>
            </a:r>
          </a:p>
          <a:p>
            <a:pPr lvl="1"/>
            <a:r>
              <a:rPr lang="en-US" dirty="0"/>
              <a:t>Use for identifying security incidents via integrations</a:t>
            </a:r>
          </a:p>
          <a:p>
            <a:pPr lvl="1"/>
            <a:r>
              <a:rPr lang="en-US" dirty="0"/>
              <a:t>Export to S3 bucket for SIEM integration</a:t>
            </a:r>
          </a:p>
          <a:p>
            <a:r>
              <a:rPr lang="en-US" dirty="0"/>
              <a:t>CloudWatch</a:t>
            </a:r>
          </a:p>
          <a:p>
            <a:pPr lvl="1"/>
            <a:r>
              <a:rPr lang="en-US" dirty="0"/>
              <a:t>Use to extend CloudTrail to Events, Alerts</a:t>
            </a:r>
          </a:p>
          <a:p>
            <a:r>
              <a:rPr lang="en-US" dirty="0"/>
              <a:t>VPC Flow Logs</a:t>
            </a:r>
          </a:p>
          <a:p>
            <a:pPr lvl="1"/>
            <a:r>
              <a:rPr lang="en-US" dirty="0"/>
              <a:t>Track network interface traffic</a:t>
            </a:r>
          </a:p>
          <a:p>
            <a:pPr lvl="1"/>
            <a:r>
              <a:rPr lang="en-US" dirty="0"/>
              <a:t>Enable in all VPCs and export</a:t>
            </a:r>
          </a:p>
          <a:p>
            <a:r>
              <a:rPr lang="en-US" dirty="0"/>
              <a:t>Service-level logging:</a:t>
            </a:r>
          </a:p>
          <a:p>
            <a:pPr lvl="1"/>
            <a:r>
              <a:rPr lang="en-US" dirty="0"/>
              <a:t>Most AWS services can be configured to log additional service-specific behavior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641A1-7872-499D-BAFB-F39D517D8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80369-6320-4FB9-B903-C14EDDB80FAF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14CB9-D951-4256-85E4-10A0B16A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976C8-E9C4-4978-95C3-6EEFEDFC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424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37CE-E276-493F-B9E1-662723B6A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Visibility &amp; Security:</a:t>
            </a:r>
            <a:br>
              <a:rPr lang="en-US" dirty="0"/>
            </a:br>
            <a:r>
              <a:rPr lang="en-US" dirty="0"/>
              <a:t>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60B81-4EA3-4EEF-BD53-8814FF82B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Logging for Organizations:</a:t>
            </a:r>
          </a:p>
          <a:p>
            <a:r>
              <a:rPr lang="en-US" dirty="0"/>
              <a:t>Centralize logging across all accounts with Organizational CloudTrail</a:t>
            </a:r>
          </a:p>
          <a:p>
            <a:r>
              <a:rPr lang="en-US" dirty="0"/>
              <a:t>Export to Log Archive account for SIEM integration</a:t>
            </a:r>
          </a:p>
          <a:p>
            <a:r>
              <a:rPr lang="en-US" dirty="0"/>
              <a:t>Monitor and enforce CloudTrail compliance using SCPs and AWS Config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641A1-7872-499D-BAFB-F39D517D8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80369-6320-4FB9-B903-C14EDDB80FAF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14CB9-D951-4256-85E4-10A0B16A1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976C8-E9C4-4978-95C3-6EEFEDFCB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506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D307D92-1B71-4BC9-9CC2-651007D6D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8196BD5-3A8F-445C-A9AA-33D58149E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C2BF9A0-70E8-4B69-B595-6C41397CE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D0AFFCFA-812A-4008-8BF5-127D5BB98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ED7D059-83CD-4EB3-A772-258EB194F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8E9E256-EEDD-487F-8632-7432586E4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6D41A89-1E68-4BD6-9327-A391D7665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F11C82B-ADCC-489C-88F0-EE6588C70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807C586E-736E-422E-BC3F-ED6D7FA1F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BCF04A8-F3B9-47D5-90A6-C8DA83C50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2A10B2-AA9E-4570-89ED-37FAE4C9F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84C29AD-CE3F-457D-8238-121D253A3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1AADEF1-B8D9-4938-95AA-254872524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00E0898-75B4-4F1D-B6D2-8476FD5EB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2D9A2F9-88A3-4616-B7E5-A6F21C3F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8DD3B396-47ED-4E9F-83FA-9A87C0CB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16E5F4B-2563-48BB-9F60-DE80D3A58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9D6A696-56F1-4BFC-B69C-25447A36E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A5CF3E5-184E-4CD8-87F9-BB4377526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FE1BA3B9-9135-4961-B757-431F0E420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654156-2BF2-421C-9490-638BE7162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8293CB-81CE-4792-A100-92743F37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6044959-7644-4A92-935A-FDDBF623C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BC61B04-3622-4BB4-A18A-59CEA86A6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7861870-6A8E-4DDD-8DE2-909CFFBD3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E655274-3DE0-4DF9-B537-2873BEFDF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D4104E89-104E-4E65-A693-631F4C5CE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316FE7D7-6A79-408F-B27B-D378EEE18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EE9DAE2E-0289-4FB3-8A69-DAA0A0AA0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C36BB373-6326-44F1-9B44-4E55C4BC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58135F52-5291-4CC9-AFD8-9AE4683D1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0495AD22-9F0C-4EED-B895-9227C795A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ACAD2097-745B-4FED-BBF3-D3BEF41D3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8B6FD381-B092-46F4-9195-DFCD2AE74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5F8C46B0-088A-4D98-B589-25426A323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6E553E74-B64A-44B3-9446-E346D53E1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CCD9A238-C92A-41FA-B4F6-8604FE5F2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D6E90D44-18A2-4216-BBD5-B3E059EA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EC7138BA-DA37-4EB0-88F0-191344597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F05CB203-4AC6-46EE-9A10-6CFB1B443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A1045457-59FA-436A-8C16-79A07605D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28EAE40C-5126-4E1A-BB3B-1834EC890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380F3822-ADB8-46D8-8528-B946CA22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C7F31617-527F-483F-95EA-DBA880C2A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B3359A7F-3190-4775-8064-02D289FA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636734CA-7DEB-4ADB-B824-0E93650EA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E625A4C-E525-4DF0-9380-249F5C8AB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133BE1D0-B724-4F5B-AA85-4AB5D131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09252F3-D811-4B39-8BF1-86C69C262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63CB66-1680-485A-904D-F1E79ED0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dirty="0"/>
              <a:t>Visibility &amp; Security: Security Tools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17DF5-AC0D-4CA8-8832-7A0F59F796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044D36-90BF-4EE8-8D42-6F7DA9421604}" type="datetime1">
              <a:rPr lang="en-US" smtClean="0"/>
              <a:pPr>
                <a:spcAft>
                  <a:spcPts val="600"/>
                </a:spcAft>
              </a:pPr>
              <a:t>4/29/2022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046C-1E74-4F0D-ADE4-3D47E618A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830C8-161D-4AA4-883C-D166BC9E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B27F7F-7501-4150-97EF-5BB506F76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5" t="17218" r="3827" b="19169"/>
          <a:stretch/>
        </p:blipFill>
        <p:spPr>
          <a:xfrm>
            <a:off x="916514" y="49595"/>
            <a:ext cx="10372725" cy="402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834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5D307D92-1B71-4BC9-9CC2-651007D6D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48196BD5-3A8F-445C-A9AA-33D58149E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1C2BF9A0-70E8-4B69-B595-6C41397CE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D0AFFCFA-812A-4008-8BF5-127D5BB98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6ED7D059-83CD-4EB3-A772-258EB194F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98E9E256-EEDD-487F-8632-7432586E4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76D41A89-1E68-4BD6-9327-A391D7665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0F11C82B-ADCC-489C-88F0-EE6588C70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807C586E-736E-422E-BC3F-ED6D7FA1F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5BCF04A8-F3B9-47D5-90A6-C8DA83C50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702A10B2-AA9E-4570-89ED-37FAE4C9F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F84C29AD-CE3F-457D-8238-121D253A3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A1AADEF1-B8D9-4938-95AA-254872524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400E0898-75B4-4F1D-B6D2-8476FD5EB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82D9A2F9-88A3-4616-B7E5-A6F21C3F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8DD3B396-47ED-4E9F-83FA-9A87C0CB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016E5F4B-2563-48BB-9F60-DE80D3A58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C9D6A696-56F1-4BFC-B69C-25447A36E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BA5CF3E5-184E-4CD8-87F9-BB4377526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FE1BA3B9-9135-4961-B757-431F0E420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A654156-2BF2-421C-9490-638BE7162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D8293CB-81CE-4792-A100-92743F37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A6044959-7644-4A92-935A-FDDBF623C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BC61B04-3622-4BB4-A18A-59CEA86A6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3D6BC48A-DD39-411F-88AC-88C1DE34B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36BF14C-33A6-4526-81E8-962D8DC0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9" name="Freeform 5">
              <a:extLst>
                <a:ext uri="{FF2B5EF4-FFF2-40B4-BE49-F238E27FC236}">
                  <a16:creationId xmlns:a16="http://schemas.microsoft.com/office/drawing/2014/main" id="{10C0DDC7-40ED-4293-809D-6D1B3C2FA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6">
              <a:extLst>
                <a:ext uri="{FF2B5EF4-FFF2-40B4-BE49-F238E27FC236}">
                  <a16:creationId xmlns:a16="http://schemas.microsoft.com/office/drawing/2014/main" id="{3E681B85-CF57-4106-BB2B-C1FC27595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7">
              <a:extLst>
                <a:ext uri="{FF2B5EF4-FFF2-40B4-BE49-F238E27FC236}">
                  <a16:creationId xmlns:a16="http://schemas.microsoft.com/office/drawing/2014/main" id="{A37A14D5-B913-4CE5-B8E0-E6DF05340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8">
              <a:extLst>
                <a:ext uri="{FF2B5EF4-FFF2-40B4-BE49-F238E27FC236}">
                  <a16:creationId xmlns:a16="http://schemas.microsoft.com/office/drawing/2014/main" id="{E32ECFA6-7B6D-4EE4-8081-31FB5ECFE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">
              <a:extLst>
                <a:ext uri="{FF2B5EF4-FFF2-40B4-BE49-F238E27FC236}">
                  <a16:creationId xmlns:a16="http://schemas.microsoft.com/office/drawing/2014/main" id="{E6A0650D-9436-425A-9498-F25FB0950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5B24972A-7AFC-4B17-8642-DA9D78C8D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1">
              <a:extLst>
                <a:ext uri="{FF2B5EF4-FFF2-40B4-BE49-F238E27FC236}">
                  <a16:creationId xmlns:a16="http://schemas.microsoft.com/office/drawing/2014/main" id="{7A30497D-8D14-4167-B776-11FCE2F1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">
              <a:extLst>
                <a:ext uri="{FF2B5EF4-FFF2-40B4-BE49-F238E27FC236}">
                  <a16:creationId xmlns:a16="http://schemas.microsoft.com/office/drawing/2014/main" id="{61D5CF2A-F523-4C19-B0F1-42C020CB3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3">
              <a:extLst>
                <a:ext uri="{FF2B5EF4-FFF2-40B4-BE49-F238E27FC236}">
                  <a16:creationId xmlns:a16="http://schemas.microsoft.com/office/drawing/2014/main" id="{D212F930-1109-477E-BD1B-C3F9736B9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4">
              <a:extLst>
                <a:ext uri="{FF2B5EF4-FFF2-40B4-BE49-F238E27FC236}">
                  <a16:creationId xmlns:a16="http://schemas.microsoft.com/office/drawing/2014/main" id="{3FA44A29-F866-461D-B6FE-78629B5EE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5">
              <a:extLst>
                <a:ext uri="{FF2B5EF4-FFF2-40B4-BE49-F238E27FC236}">
                  <a16:creationId xmlns:a16="http://schemas.microsoft.com/office/drawing/2014/main" id="{CF2533C7-B49B-47AF-9E4A-5D4420ABF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6F3F6795-8EA8-45F0-B36C-2B9A89FCB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7">
              <a:extLst>
                <a:ext uri="{FF2B5EF4-FFF2-40B4-BE49-F238E27FC236}">
                  <a16:creationId xmlns:a16="http://schemas.microsoft.com/office/drawing/2014/main" id="{CFA7A74C-257E-4C21-927A-5F6DE7B07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8">
              <a:extLst>
                <a:ext uri="{FF2B5EF4-FFF2-40B4-BE49-F238E27FC236}">
                  <a16:creationId xmlns:a16="http://schemas.microsoft.com/office/drawing/2014/main" id="{E90085A8-6640-4B79-8002-EC3CC549E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9">
              <a:extLst>
                <a:ext uri="{FF2B5EF4-FFF2-40B4-BE49-F238E27FC236}">
                  <a16:creationId xmlns:a16="http://schemas.microsoft.com/office/drawing/2014/main" id="{CB38BF4B-ABDF-4DC5-B51B-2D3974C18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0">
              <a:extLst>
                <a:ext uri="{FF2B5EF4-FFF2-40B4-BE49-F238E27FC236}">
                  <a16:creationId xmlns:a16="http://schemas.microsoft.com/office/drawing/2014/main" id="{7225BB85-69BD-47D7-AC3B-30DEDFA48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1">
              <a:extLst>
                <a:ext uri="{FF2B5EF4-FFF2-40B4-BE49-F238E27FC236}">
                  <a16:creationId xmlns:a16="http://schemas.microsoft.com/office/drawing/2014/main" id="{9BC7E889-AB47-40E5-94D2-1263A0434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2">
              <a:extLst>
                <a:ext uri="{FF2B5EF4-FFF2-40B4-BE49-F238E27FC236}">
                  <a16:creationId xmlns:a16="http://schemas.microsoft.com/office/drawing/2014/main" id="{7129E364-E56C-4772-BB2D-880DCF7F2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3">
              <a:extLst>
                <a:ext uri="{FF2B5EF4-FFF2-40B4-BE49-F238E27FC236}">
                  <a16:creationId xmlns:a16="http://schemas.microsoft.com/office/drawing/2014/main" id="{611856F6-3E85-4280-9673-A95ADE44C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7C1BCE2-5D9F-4FC6-B359-66DA1623A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2119B42-CE04-4E64-82C9-F14F23E4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39">
              <a:extLst>
                <a:ext uri="{FF2B5EF4-FFF2-40B4-BE49-F238E27FC236}">
                  <a16:creationId xmlns:a16="http://schemas.microsoft.com/office/drawing/2014/main" id="{AB09166E-D3E0-4705-A400-68E044ED0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98001EE-DB63-44C4-BF51-5C93B5084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63CB66-1680-485A-904D-F1E79ED0C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600" dirty="0"/>
              <a:t>Visibility &amp; Security: Security Tools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17DF5-AC0D-4CA8-8832-7A0F59F796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3" y="320040"/>
            <a:ext cx="2744018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3044D36-90BF-4EE8-8D42-6F7DA9421604}" type="datetime1">
              <a:rPr lang="en-US" smtClean="0"/>
              <a:pPr>
                <a:spcAft>
                  <a:spcPts val="600"/>
                </a:spcAft>
              </a:pPr>
              <a:t>4/29/2022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7046C-1E74-4F0D-ADE4-3D47E618A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19434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830C8-161D-4AA4-883C-D166BC9E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3824561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BBD6975-1535-4031-BC3B-61A2EFB56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B6A3B-D54E-478B-B34E-B8CB4DA5F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1" t="1820" r="4565" b="4893"/>
          <a:stretch/>
        </p:blipFill>
        <p:spPr>
          <a:xfrm>
            <a:off x="5608358" y="818264"/>
            <a:ext cx="6487124" cy="4557204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907492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BDE1-B28D-4EE7-A7E7-B1C179448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Visibility &amp; Security: </a:t>
            </a:r>
            <a:r>
              <a:rPr lang="en-US" sz="4000" dirty="0">
                <a:solidFill>
                  <a:schemeClr val="tx2"/>
                </a:solidFill>
              </a:rPr>
              <a:t>D</a:t>
            </a:r>
            <a:r>
              <a:rPr lang="en-US" dirty="0">
                <a:solidFill>
                  <a:schemeClr val="tx2"/>
                </a:solidFill>
              </a:rPr>
              <a:t>etection:</a:t>
            </a:r>
            <a:r>
              <a:rPr lang="en-US" dirty="0"/>
              <a:t> Security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DB1E5-5202-400C-AEBE-434A706C2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AWS Security Hub is a </a:t>
            </a:r>
            <a:r>
              <a:rPr lang="en-US" sz="2000" dirty="0">
                <a:solidFill>
                  <a:schemeClr val="accent6"/>
                </a:solidFill>
              </a:rPr>
              <a:t>cloud security posture management service </a:t>
            </a:r>
            <a:r>
              <a:rPr lang="en-US" sz="2000" dirty="0"/>
              <a:t>that performs automated, continuous security </a:t>
            </a:r>
            <a:r>
              <a:rPr lang="en-US" sz="2000" dirty="0">
                <a:solidFill>
                  <a:schemeClr val="accent6"/>
                </a:solidFill>
              </a:rPr>
              <a:t>best practice checks </a:t>
            </a:r>
            <a:r>
              <a:rPr lang="en-US" sz="2000" dirty="0"/>
              <a:t>against your AWS resources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C58C9-432D-4129-8C51-326E8603A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AC825-CA50-4F12-9B17-DD7F7248A22B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24870-5218-4951-8DEE-E264F4669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DFA6F-FE5A-43FD-ACB3-563FDF3A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215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BDE1-B28D-4EE7-A7E7-B1C179448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Visibility &amp; Security: </a:t>
            </a:r>
            <a:br>
              <a:rPr lang="en-US" sz="4000" dirty="0"/>
            </a:br>
            <a:r>
              <a:rPr lang="en-US" sz="4000" dirty="0">
                <a:solidFill>
                  <a:schemeClr val="tx2"/>
                </a:solidFill>
              </a:rPr>
              <a:t>D</a:t>
            </a:r>
            <a:r>
              <a:rPr lang="en-US" dirty="0">
                <a:solidFill>
                  <a:schemeClr val="tx2"/>
                </a:solidFill>
              </a:rPr>
              <a:t>etection:</a:t>
            </a:r>
            <a:r>
              <a:rPr lang="en-US" dirty="0"/>
              <a:t> </a:t>
            </a:r>
            <a:br>
              <a:rPr lang="en-US" dirty="0"/>
            </a:br>
            <a:r>
              <a:rPr lang="en-US" sz="4000" dirty="0"/>
              <a:t>AWS Config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DB1E5-5202-400C-AEBE-434A706C2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AWS Config enables you to </a:t>
            </a:r>
            <a:r>
              <a:rPr lang="en-US" sz="2000" dirty="0">
                <a:solidFill>
                  <a:schemeClr val="accent6"/>
                </a:solidFill>
              </a:rPr>
              <a:t>assess, audit, and evaluate</a:t>
            </a:r>
            <a:r>
              <a:rPr lang="en-US" sz="2000" dirty="0"/>
              <a:t> the configurations of your AWS resources, continuously monitoring </a:t>
            </a:r>
            <a:r>
              <a:rPr lang="en-US" sz="2000" dirty="0">
                <a:solidFill>
                  <a:schemeClr val="accent6"/>
                </a:solidFill>
              </a:rPr>
              <a:t>resource configurations </a:t>
            </a:r>
            <a:r>
              <a:rPr lang="en-US" sz="2000" dirty="0"/>
              <a:t>and comparing them to your desired configurations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C58C9-432D-4129-8C51-326E8603A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AC825-CA50-4F12-9B17-DD7F7248A22B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24870-5218-4951-8DEE-E264F4669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DFA6F-FE5A-43FD-ACB3-563FDF3A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97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F8DE127-A0C9-4868-94A2-FE85DBB29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13">
            <a:extLst>
              <a:ext uri="{FF2B5EF4-FFF2-40B4-BE49-F238E27FC236}">
                <a16:creationId xmlns:a16="http://schemas.microsoft.com/office/drawing/2014/main" id="{F22CD7F3-3167-4F4D-8BD9-A959976FD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8DFD20A-6F7D-4023-A937-026D7655A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1DDB35BE-21CD-4471-A6F1-CD3F899E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B813216E-FB91-461B-A12E-05B6038EF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442F7535-BD10-4A56-887B-E51C6D29A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FF21596F-AAFA-4BD4-93AA-ED8F5EB74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33D52D9F-656B-4D3D-8657-9F12E91F76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0EB2D1E2-B69E-46CC-ACC1-1791F699A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679FD850-43C4-4CFB-9471-DC75E974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5EB2D73E-3762-4335-B8A5-B191F60E3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7273A6BD-A631-4F95-8235-A18B88289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9C3C4ABC-5CE5-42DE-8AB4-1AB36090A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F2B378FF-32F3-454D-A1A3-1E6BC0413D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D492223E-1731-4033-B75C-BC7F4955A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73FDA6EF-7654-4DE9-A183-9323E810C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9C0B5D5B-EF95-4BE6-83C8-91C836CF8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88281DDE-8E8A-4AF0-A21E-06ED99D8F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FFE5E4E6-E137-4980-BD2D-B6E51F23F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CFBE7DA5-5190-446D-B068-97353B3DC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846CFB61-D9E9-472C-AD71-13ECF0E346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Picture 6" descr="Geometric white clouds on a blue sky">
            <a:extLst>
              <a:ext uri="{FF2B5EF4-FFF2-40B4-BE49-F238E27FC236}">
                <a16:creationId xmlns:a16="http://schemas.microsoft.com/office/drawing/2014/main" id="{5AC9E8ED-8191-4BB0-01CF-9B7783573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4998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6D16B4A-DE2A-43D2-8B45-EEEFFB5CE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63607" y="1186483"/>
            <a:ext cx="5659072" cy="4477933"/>
            <a:chOff x="3263607" y="1186483"/>
            <a:chExt cx="5659072" cy="4477933"/>
          </a:xfrm>
        </p:grpSpPr>
        <p:sp>
          <p:nvSpPr>
            <p:cNvPr id="59" name="Rectangle 35">
              <a:extLst>
                <a:ext uri="{FF2B5EF4-FFF2-40B4-BE49-F238E27FC236}">
                  <a16:creationId xmlns:a16="http://schemas.microsoft.com/office/drawing/2014/main" id="{E80D89CA-AE33-43A3-A2E1-8F92879CA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67982" y="1186483"/>
              <a:ext cx="5654697" cy="71618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Isosceles Triangle 39">
              <a:extLst>
                <a:ext uri="{FF2B5EF4-FFF2-40B4-BE49-F238E27FC236}">
                  <a16:creationId xmlns:a16="http://schemas.microsoft.com/office/drawing/2014/main" id="{E166A580-9085-4234-BAB6-FBD11D7D0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37">
              <a:extLst>
                <a:ext uri="{FF2B5EF4-FFF2-40B4-BE49-F238E27FC236}">
                  <a16:creationId xmlns:a16="http://schemas.microsoft.com/office/drawing/2014/main" id="{F758EAFA-3CE5-4C7C-B5F4-6591DD1069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63607" y="1991156"/>
              <a:ext cx="5659072" cy="3322196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9A954A0-CF4F-4A4D-87C9-C306810AA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9592" y="2075504"/>
            <a:ext cx="5496715" cy="1748729"/>
          </a:xfrm>
        </p:spPr>
        <p:txBody>
          <a:bodyPr>
            <a:normAutofit fontScale="90000"/>
          </a:bodyPr>
          <a:lstStyle/>
          <a:p>
            <a:r>
              <a:rPr lang="en-US" sz="4600" b="1" dirty="0"/>
              <a:t>Part Zero: </a:t>
            </a:r>
            <a:br>
              <a:rPr lang="en-US" sz="4600" b="1" dirty="0"/>
            </a:br>
            <a:r>
              <a:rPr lang="en-US" sz="4600" b="1" dirty="0"/>
              <a:t>Cloud Overview </a:t>
            </a:r>
            <a:br>
              <a:rPr lang="en-US" sz="4600" b="1" dirty="0"/>
            </a:br>
            <a:r>
              <a:rPr lang="en-US" sz="4600" b="1" dirty="0"/>
              <a:t>&amp; Security Design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B1A4028-0918-40C8-A010-12467CA5A7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9592" y="3906266"/>
            <a:ext cx="5496716" cy="132258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686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BDE1-B28D-4EE7-A7E7-B1C179448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Visibility &amp; Security: </a:t>
            </a:r>
            <a:br>
              <a:rPr lang="en-US" sz="4000" dirty="0"/>
            </a:br>
            <a:r>
              <a:rPr lang="en-US" sz="4000" dirty="0">
                <a:solidFill>
                  <a:schemeClr val="tx2"/>
                </a:solidFill>
              </a:rPr>
              <a:t>D</a:t>
            </a:r>
            <a:r>
              <a:rPr lang="en-US" dirty="0">
                <a:solidFill>
                  <a:schemeClr val="tx2"/>
                </a:solidFill>
              </a:rPr>
              <a:t>etection:</a:t>
            </a:r>
            <a:r>
              <a:rPr lang="en-US" dirty="0"/>
              <a:t> </a:t>
            </a:r>
            <a:br>
              <a:rPr lang="en-US" dirty="0"/>
            </a:br>
            <a:r>
              <a:rPr lang="en-US" sz="4000" dirty="0" err="1"/>
              <a:t>GuardDuty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DB1E5-5202-400C-AEBE-434A706C2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err="1"/>
              <a:t>GuardDuty</a:t>
            </a:r>
            <a:r>
              <a:rPr lang="en-US" sz="2000" dirty="0"/>
              <a:t> is a </a:t>
            </a:r>
            <a:r>
              <a:rPr lang="en-US" sz="2000" dirty="0">
                <a:solidFill>
                  <a:schemeClr val="accent6"/>
                </a:solidFill>
              </a:rPr>
              <a:t>threat detection </a:t>
            </a:r>
            <a:r>
              <a:rPr lang="en-US" sz="2000" dirty="0"/>
              <a:t>service that </a:t>
            </a:r>
            <a:r>
              <a:rPr lang="en-US" sz="2000" dirty="0">
                <a:solidFill>
                  <a:schemeClr val="accent6"/>
                </a:solidFill>
              </a:rPr>
              <a:t>continuously monitors </a:t>
            </a:r>
            <a:r>
              <a:rPr lang="en-US" sz="2000" dirty="0"/>
              <a:t>your accounts and workloads for </a:t>
            </a:r>
            <a:r>
              <a:rPr lang="en-US" sz="2000" dirty="0">
                <a:solidFill>
                  <a:schemeClr val="accent6"/>
                </a:solidFill>
              </a:rPr>
              <a:t>malicious activity </a:t>
            </a:r>
            <a:r>
              <a:rPr lang="en-US" sz="2000" dirty="0"/>
              <a:t>and delivers detailed security findings for visibility and remediation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C58C9-432D-4129-8C51-326E8603A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AC825-CA50-4F12-9B17-DD7F7248A22B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24870-5218-4951-8DEE-E264F4669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DFA6F-FE5A-43FD-ACB3-563FDF3A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583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BDE1-B28D-4EE7-A7E7-B1C179448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Visibility &amp; Security: </a:t>
            </a:r>
            <a:br>
              <a:rPr lang="en-US" sz="4000" dirty="0"/>
            </a:br>
            <a:r>
              <a:rPr lang="en-US" sz="4000" dirty="0">
                <a:solidFill>
                  <a:schemeClr val="tx2"/>
                </a:solidFill>
              </a:rPr>
              <a:t>Data Protec</a:t>
            </a:r>
            <a:r>
              <a:rPr lang="en-US" dirty="0">
                <a:solidFill>
                  <a:schemeClr val="tx2"/>
                </a:solidFill>
              </a:rPr>
              <a:t>tion:</a:t>
            </a:r>
            <a:r>
              <a:rPr lang="en-US" dirty="0"/>
              <a:t> </a:t>
            </a:r>
            <a:r>
              <a:rPr lang="en-US" sz="4000" dirty="0"/>
              <a:t>Amazon Macie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DB1E5-5202-400C-AEBE-434A706C2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Amazon Macie is a fully managed </a:t>
            </a:r>
            <a:r>
              <a:rPr lang="en-US" sz="2000" dirty="0">
                <a:solidFill>
                  <a:schemeClr val="accent6"/>
                </a:solidFill>
              </a:rPr>
              <a:t>data security </a:t>
            </a:r>
            <a:r>
              <a:rPr lang="en-US" sz="2000" dirty="0"/>
              <a:t>and </a:t>
            </a:r>
            <a:r>
              <a:rPr lang="en-US" sz="2000" dirty="0">
                <a:solidFill>
                  <a:schemeClr val="accent6"/>
                </a:solidFill>
              </a:rPr>
              <a:t>data privacy </a:t>
            </a:r>
            <a:r>
              <a:rPr lang="en-US" sz="2000" dirty="0"/>
              <a:t>service that uses machine learning and pattern matching to </a:t>
            </a:r>
            <a:r>
              <a:rPr lang="en-US" sz="2000" dirty="0">
                <a:solidFill>
                  <a:schemeClr val="accent6"/>
                </a:solidFill>
              </a:rPr>
              <a:t>discover and protect your sensitive data</a:t>
            </a:r>
            <a:r>
              <a:rPr lang="en-US" sz="2000" dirty="0"/>
              <a:t> in AWS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C58C9-432D-4129-8C51-326E8603A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AC825-CA50-4F12-9B17-DD7F7248A22B}" type="datetime1">
              <a:rPr lang="en-US" smtClean="0"/>
              <a:t>4/29/2022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24870-5218-4951-8DEE-E264F4669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DFA6F-FE5A-43FD-ACB3-563FDF3A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400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BDE1-B28D-4EE7-A7E7-B1C179448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Visibility &amp; Security: </a:t>
            </a:r>
            <a:br>
              <a:rPr lang="en-US" sz="4000" dirty="0"/>
            </a:br>
            <a:r>
              <a:rPr lang="en-US" sz="4000" dirty="0">
                <a:solidFill>
                  <a:schemeClr val="tx2"/>
                </a:solidFill>
              </a:rPr>
              <a:t>Data Protec</a:t>
            </a:r>
            <a:r>
              <a:rPr lang="en-US" dirty="0">
                <a:solidFill>
                  <a:schemeClr val="tx2"/>
                </a:solidFill>
              </a:rPr>
              <a:t>tion:</a:t>
            </a:r>
            <a:r>
              <a:rPr lang="en-US" dirty="0"/>
              <a:t> </a:t>
            </a:r>
            <a:r>
              <a:rPr lang="en-US" sz="4000" dirty="0"/>
              <a:t>Secrets Manager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DB1E5-5202-400C-AEBE-434A706C2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AWS Secrets Manager </a:t>
            </a:r>
            <a:r>
              <a:rPr lang="en-US" sz="2000" dirty="0">
                <a:solidFill>
                  <a:schemeClr val="accent6"/>
                </a:solidFill>
              </a:rPr>
              <a:t>protects secrets </a:t>
            </a:r>
            <a:r>
              <a:rPr lang="en-US" sz="2000" dirty="0"/>
              <a:t>needed to access your applications, services, and IT resources, enabling you to </a:t>
            </a:r>
            <a:r>
              <a:rPr lang="en-US" sz="2000" dirty="0">
                <a:solidFill>
                  <a:schemeClr val="accent6"/>
                </a:solidFill>
              </a:rPr>
              <a:t>rotate, manage, and retrieve </a:t>
            </a:r>
            <a:r>
              <a:rPr lang="en-US" sz="2000" dirty="0"/>
              <a:t>database credentials, API keys, and other secrets throughout their lifecycle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C58C9-432D-4129-8C51-326E8603A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AC825-CA50-4F12-9B17-DD7F7248A22B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24870-5218-4951-8DEE-E264F4669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DFA6F-FE5A-43FD-ACB3-563FDF3A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1767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BDE1-B28D-4EE7-A7E7-B1C179448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Visibility &amp; Security: </a:t>
            </a:r>
            <a:br>
              <a:rPr lang="en-US" sz="4000" dirty="0"/>
            </a:br>
            <a:r>
              <a:rPr lang="en-US" sz="4000" dirty="0">
                <a:solidFill>
                  <a:schemeClr val="tx2"/>
                </a:solidFill>
              </a:rPr>
              <a:t>Data Protec</a:t>
            </a:r>
            <a:r>
              <a:rPr lang="en-US" dirty="0">
                <a:solidFill>
                  <a:schemeClr val="tx2"/>
                </a:solidFill>
              </a:rPr>
              <a:t>tion:</a:t>
            </a:r>
            <a:r>
              <a:rPr lang="en-US" dirty="0"/>
              <a:t> </a:t>
            </a:r>
            <a:r>
              <a:rPr lang="en-US" sz="4000" dirty="0"/>
              <a:t>Key Management Service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DB1E5-5202-400C-AEBE-434A706C2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AWS KMS enables you to create and manage </a:t>
            </a:r>
            <a:r>
              <a:rPr lang="en-US" sz="2000" dirty="0">
                <a:solidFill>
                  <a:schemeClr val="accent6"/>
                </a:solidFill>
              </a:rPr>
              <a:t>cryptographic keys </a:t>
            </a:r>
            <a:r>
              <a:rPr lang="en-US" sz="2000" dirty="0"/>
              <a:t>and control their </a:t>
            </a:r>
            <a:r>
              <a:rPr lang="en-US" sz="2000" dirty="0">
                <a:solidFill>
                  <a:schemeClr val="accent6"/>
                </a:solidFill>
              </a:rPr>
              <a:t>use across AWS services </a:t>
            </a:r>
            <a:r>
              <a:rPr lang="en-US" sz="2000" dirty="0"/>
              <a:t>and in your applications, including integration with AWS CloudTrail </a:t>
            </a:r>
            <a:r>
              <a:rPr lang="en-US" sz="2000" dirty="0">
                <a:solidFill>
                  <a:schemeClr val="accent6"/>
                </a:solidFill>
              </a:rPr>
              <a:t>logging </a:t>
            </a:r>
            <a:r>
              <a:rPr lang="en-US" sz="2000" dirty="0"/>
              <a:t>for regulatory and compliance needs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C58C9-432D-4129-8C51-326E8603A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AC825-CA50-4F12-9B17-DD7F7248A22B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24870-5218-4951-8DEE-E264F4669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DFA6F-FE5A-43FD-ACB3-563FDF3A9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06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5427-62DF-41D4-A86E-BBE913E4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3: </a:t>
            </a:r>
            <a:br>
              <a:rPr lang="en-US" dirty="0"/>
            </a:br>
            <a:r>
              <a:rPr lang="en-US" dirty="0"/>
              <a:t>20 mins</a:t>
            </a:r>
            <a:br>
              <a:rPr lang="en-US" dirty="0"/>
            </a:b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EC3CF0-B6B8-43AF-92C8-09AF57A14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Enable Macie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Enable Security Hub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Enable and set rules in AWS Config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View noncompliant rules in AWS Config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View Amazon Macie findings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View Security Hub findings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an organization trail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View exported logs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547C78-B4C2-4BD2-9E99-6A5426E89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Tools &amp; Logging</a:t>
            </a:r>
          </a:p>
          <a:p>
            <a:r>
              <a:rPr lang="da-DK" sz="2400" dirty="0"/>
              <a:t>https://bit.ly/37PgYON</a:t>
            </a:r>
            <a:endParaRPr lang="en-US" sz="24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045717-B56B-4F16-98FF-B3A6E8284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1BDAE-9338-4BA2-AE3C-EDE1475342A0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558556-A95F-49BF-AFAB-ABEBA196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708A8C-68D1-430C-9315-87CA8D86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784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66245C1-05A3-4939-95AC-B43C8527D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3EA7379-2014-4F3A-B04D-300FCAEAC7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648D222A-5764-4EDF-93CE-BBC39C934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92EA955C-9603-4AEE-8FBE-28BF136750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611F3995-32C6-47E5-9506-CF7FBB4BA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">
              <a:extLst>
                <a:ext uri="{FF2B5EF4-FFF2-40B4-BE49-F238E27FC236}">
                  <a16:creationId xmlns:a16="http://schemas.microsoft.com/office/drawing/2014/main" id="{12C48AFD-E92F-4C84-984D-D2F840F67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62C953EC-8973-4D5B-A344-AF7FE2A3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963EA9E6-2A9D-4B1A-9B5B-162B03451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1304C7D0-FB8D-4CAC-A6A1-6DE80D3AE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E2E485D6-1402-4520-BF91-F8BBFF6DC6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C8AA454C-D1A8-44B4-8181-5B10714A0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667C3649-04F4-419A-BFA9-0B6F7EC74D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E1BAE6C3-B55B-4D50-A026-84E252F93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5ADA50F7-5A19-48AC-ACEF-AD06A34153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54AB47A3-A5EB-4D50-B254-E3A1D6B2CA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26FAE9FD-40BE-4E42-BE6C-D5FE40C4E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CC59CDC3-67F9-4E12-B8DC-6140D35383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95922674-08E6-4388-A62D-94B95903B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772E0870-8FA0-49A0-B6A4-5D6458A7C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B7C0AB96-12E6-465F-945C-13B54F5EF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76234643-D6F8-45FA-96D6-0BC5AFDDC7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2" name="Picture 8" descr="Closeup of a dark coffee on a mug">
            <a:extLst>
              <a:ext uri="{FF2B5EF4-FFF2-40B4-BE49-F238E27FC236}">
                <a16:creationId xmlns:a16="http://schemas.microsoft.com/office/drawing/2014/main" id="{839F7D51-DFF3-872B-4628-FB1A54CCD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3" r="1" b="10299"/>
          <a:stretch/>
        </p:blipFill>
        <p:spPr>
          <a:xfrm>
            <a:off x="-1061" y="227"/>
            <a:ext cx="12193061" cy="6858000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64292DB4-4AD1-471C-B3A7-5B0D6F5B3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86483"/>
            <a:ext cx="12192000" cy="4477933"/>
            <a:chOff x="0" y="1186483"/>
            <a:chExt cx="12192000" cy="4477933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1BDBEBF-4DBB-4E56-A564-E377BAD81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48" y="1186483"/>
              <a:ext cx="12188952" cy="71618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Isosceles Triangle 39">
              <a:extLst>
                <a:ext uri="{FF2B5EF4-FFF2-40B4-BE49-F238E27FC236}">
                  <a16:creationId xmlns:a16="http://schemas.microsoft.com/office/drawing/2014/main" id="{966D2883-E9B2-411E-A873-01DF0E00A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85852" y="5313353"/>
              <a:ext cx="407233" cy="351063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7A472F0-D93F-4746-8EC5-1E6EF229A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91156"/>
              <a:ext cx="12192000" cy="3322196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C1597B-54FA-4D0A-B69B-ABE353188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>
            <a:normAutofit/>
          </a:bodyPr>
          <a:lstStyle/>
          <a:p>
            <a:r>
              <a:rPr lang="en-US"/>
              <a:t>5 Minute Break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1EAD53C-06B7-4F68-B4C7-DAD9981AC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6D344-A48C-466B-A780-7A471606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60B3849-1D04-46C2-BB58-BE2ED7394B68}" type="datetime1">
              <a:rPr lang="en-US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5/1/2022</a:t>
            </a:fld>
            <a:endParaRPr lang="en-US">
              <a:solidFill>
                <a:srgbClr val="FFFFF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788C6-B1CD-485C-806A-7E7FCF94E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>
              <a:solidFill>
                <a:srgbClr val="FFFFF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9679B-5DE5-4193-9726-479E055BF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rmAutofit/>
          </a:bodyPr>
          <a:lstStyle/>
          <a:p>
            <a:endParaRPr lang="en-US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91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DF87B7B7-22AF-4FC8-8BA1-57021F34A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F5461BB-44E0-4EDA-A11B-C026EB850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CB966397-CAB3-4698-8AAC-E48CFA53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">
              <a:extLst>
                <a:ext uri="{FF2B5EF4-FFF2-40B4-BE49-F238E27FC236}">
                  <a16:creationId xmlns:a16="http://schemas.microsoft.com/office/drawing/2014/main" id="{707090BD-2AA2-4750-B52E-8FF04A2A0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">
              <a:extLst>
                <a:ext uri="{FF2B5EF4-FFF2-40B4-BE49-F238E27FC236}">
                  <a16:creationId xmlns:a16="http://schemas.microsoft.com/office/drawing/2014/main" id="{74F4B70E-D163-4734-8048-2D26ACC47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">
              <a:extLst>
                <a:ext uri="{FF2B5EF4-FFF2-40B4-BE49-F238E27FC236}">
                  <a16:creationId xmlns:a16="http://schemas.microsoft.com/office/drawing/2014/main" id="{77142269-286B-4AE9-B82D-AA59BA4BE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9">
              <a:extLst>
                <a:ext uri="{FF2B5EF4-FFF2-40B4-BE49-F238E27FC236}">
                  <a16:creationId xmlns:a16="http://schemas.microsoft.com/office/drawing/2014/main" id="{7E674871-BA63-4103-A47C-BFFEFA65C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">
              <a:extLst>
                <a:ext uri="{FF2B5EF4-FFF2-40B4-BE49-F238E27FC236}">
                  <a16:creationId xmlns:a16="http://schemas.microsoft.com/office/drawing/2014/main" id="{3FE749AC-1104-4DEF-8420-4E9B56289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1">
              <a:extLst>
                <a:ext uri="{FF2B5EF4-FFF2-40B4-BE49-F238E27FC236}">
                  <a16:creationId xmlns:a16="http://schemas.microsoft.com/office/drawing/2014/main" id="{9D5BDD52-FEC3-44E2-8716-D3DB3C026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1E7A89E6-DC2E-4F11-A889-6E0A21AC99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45CA69A1-9A2A-4C9F-BE61-2869F3D65B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">
              <a:extLst>
                <a:ext uri="{FF2B5EF4-FFF2-40B4-BE49-F238E27FC236}">
                  <a16:creationId xmlns:a16="http://schemas.microsoft.com/office/drawing/2014/main" id="{1F5A16AF-A59C-4A90-B865-399998C9B8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23258DF7-C868-41BC-94DE-A55EC652A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879B884D-3EC1-4A8D-95DB-87F4954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7">
              <a:extLst>
                <a:ext uri="{FF2B5EF4-FFF2-40B4-BE49-F238E27FC236}">
                  <a16:creationId xmlns:a16="http://schemas.microsoft.com/office/drawing/2014/main" id="{DC72FD64-2652-4AFC-9BA7-2425FAC12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8">
              <a:extLst>
                <a:ext uri="{FF2B5EF4-FFF2-40B4-BE49-F238E27FC236}">
                  <a16:creationId xmlns:a16="http://schemas.microsoft.com/office/drawing/2014/main" id="{C8AB7A44-6DA9-40ED-AD42-3D6A9267B0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9">
              <a:extLst>
                <a:ext uri="{FF2B5EF4-FFF2-40B4-BE49-F238E27FC236}">
                  <a16:creationId xmlns:a16="http://schemas.microsoft.com/office/drawing/2014/main" id="{CAAD9AFE-F463-400F-834F-50400C3F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0">
              <a:extLst>
                <a:ext uri="{FF2B5EF4-FFF2-40B4-BE49-F238E27FC236}">
                  <a16:creationId xmlns:a16="http://schemas.microsoft.com/office/drawing/2014/main" id="{872F2069-4D68-4DD7-8D9B-1218C74A5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1">
              <a:extLst>
                <a:ext uri="{FF2B5EF4-FFF2-40B4-BE49-F238E27FC236}">
                  <a16:creationId xmlns:a16="http://schemas.microsoft.com/office/drawing/2014/main" id="{1EAFCF39-F4C1-4133-932A-2553746D6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2">
              <a:extLst>
                <a:ext uri="{FF2B5EF4-FFF2-40B4-BE49-F238E27FC236}">
                  <a16:creationId xmlns:a16="http://schemas.microsoft.com/office/drawing/2014/main" id="{80DA875B-12A6-4E10-8AD3-1967AF9EE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3">
              <a:extLst>
                <a:ext uri="{FF2B5EF4-FFF2-40B4-BE49-F238E27FC236}">
                  <a16:creationId xmlns:a16="http://schemas.microsoft.com/office/drawing/2014/main" id="{8845E2C0-81E5-4212-954E-32DDE7B05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2" name="Picture 9" descr="Illuminated server room panel">
            <a:extLst>
              <a:ext uri="{FF2B5EF4-FFF2-40B4-BE49-F238E27FC236}">
                <a16:creationId xmlns:a16="http://schemas.microsoft.com/office/drawing/2014/main" id="{EA62592E-3571-75D1-E85D-A94B765069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28" r="-1" b="-1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E29037F-B44F-4C6B-86A0-F428468D5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33747" y="1186483"/>
            <a:ext cx="4510627" cy="4477933"/>
            <a:chOff x="3833747" y="1186483"/>
            <a:chExt cx="4510627" cy="4477933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FC6EB8F5-C9E7-46E1-9BBA-DF3D721C7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7681" y="1186483"/>
              <a:ext cx="4506693" cy="71618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Isosceles Triangle 39">
              <a:extLst>
                <a:ext uri="{FF2B5EF4-FFF2-40B4-BE49-F238E27FC236}">
                  <a16:creationId xmlns:a16="http://schemas.microsoft.com/office/drawing/2014/main" id="{CB7DE2A1-5F3D-4B68-BBD7-4934CBB9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F6682A6-7E62-4070-926B-EF3A4CBB0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3747" y="1991156"/>
              <a:ext cx="4510180" cy="3322196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D18286A-A5F7-49FE-8888-1A4F13844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6043" y="2075504"/>
            <a:ext cx="4345588" cy="2042725"/>
          </a:xfrm>
        </p:spPr>
        <p:txBody>
          <a:bodyPr>
            <a:normAutofit/>
          </a:bodyPr>
          <a:lstStyle/>
          <a:p>
            <a:r>
              <a:rPr lang="en-US" sz="4600" b="1" dirty="0"/>
              <a:t>Part Four: </a:t>
            </a:r>
            <a:br>
              <a:rPr lang="en-US" sz="4600" b="1" dirty="0"/>
            </a:br>
            <a:r>
              <a:rPr lang="en-US" sz="4600" b="1" dirty="0"/>
              <a:t>Networking from On-Prem to Cloud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388E2F3-40D4-49A6-BD7B-DCF49D4F0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6043" y="4202728"/>
            <a:ext cx="4345588" cy="1026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CE61D-1398-439E-BB81-36BC7823D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20036A-3ECA-470E-BEE0-8C83FDBFD6B0}" type="datetime1">
              <a:rPr lang="en-US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4/28/2022</a:t>
            </a:fld>
            <a:endParaRPr lang="en-US">
              <a:solidFill>
                <a:srgbClr val="FFFFF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D3C26-A585-4F22-9ADB-8376B5EC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46</a:t>
            </a:fld>
            <a:endParaRPr lang="en-US">
              <a:solidFill>
                <a:srgbClr val="FFFFF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CAF6-767F-428B-9761-449160C9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rmAutofit/>
          </a:bodyPr>
          <a:lstStyle/>
          <a:p>
            <a:endParaRPr lang="en-US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546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4C27-BF4E-48B6-80D0-E030DFB1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Networking from On-Prem to Cloud:</a:t>
            </a:r>
            <a:br>
              <a:rPr lang="en-US" sz="3200" dirty="0"/>
            </a:br>
            <a:r>
              <a:rPr lang="en-US" sz="3200" dirty="0"/>
              <a:t>AWS Networking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43FAD9-F4C8-4C36-BD6A-2E1B4F066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Virtual Private Cloud (VPC) enables you to launch AWS resources into a virtual network that you've defined. This virtual network closely </a:t>
            </a:r>
            <a:r>
              <a:rPr lang="en-US" i="1" dirty="0">
                <a:solidFill>
                  <a:schemeClr val="accent6"/>
                </a:solidFill>
              </a:rPr>
              <a:t>resembles</a:t>
            </a:r>
            <a:r>
              <a:rPr lang="en-US" dirty="0"/>
              <a:t> a traditional network that you'd operate in your own data center</a:t>
            </a:r>
          </a:p>
          <a:p>
            <a:r>
              <a:rPr lang="en-US" dirty="0"/>
              <a:t>Logically isolated from other virtual networks in AWS</a:t>
            </a:r>
          </a:p>
          <a:p>
            <a:r>
              <a:rPr lang="en-US" dirty="0"/>
              <a:t>Control your virtual networking environment, including resource placement, connectivity, and security</a:t>
            </a:r>
          </a:p>
          <a:p>
            <a:r>
              <a:rPr lang="en-US" dirty="0"/>
              <a:t>Divide and control with Subnets, Security Groups, and Network ACLs</a:t>
            </a:r>
          </a:p>
          <a:p>
            <a:r>
              <a:rPr lang="en-US" dirty="0"/>
              <a:t>Not all AWS services can be launched into a VPC!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8F6313-E9AB-4F2C-8FE0-F108B555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F60F0-F675-4DE9-8C3C-72E9F0128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6493C-A0DE-467D-B195-D5AC65ED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7068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4C27-BF4E-48B6-80D0-E030DFB1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Networking from On-Prem to Cloud:</a:t>
            </a:r>
            <a:br>
              <a:rPr lang="en-US" sz="3200" dirty="0"/>
            </a:br>
            <a:r>
              <a:rPr lang="en-US" sz="3200" dirty="0"/>
              <a:t>Extending On-Prem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43FAD9-F4C8-4C36-BD6A-2E1B4F066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Site-to-Site VPN, Direct Connect, and other services to connect your on-prem to the cloud</a:t>
            </a:r>
          </a:p>
          <a:p>
            <a:r>
              <a:rPr lang="en-US" dirty="0"/>
              <a:t>Best practice: use Hub &amp; Spoke model</a:t>
            </a:r>
          </a:p>
          <a:p>
            <a:pPr lvl="1"/>
            <a:r>
              <a:rPr lang="en-US" dirty="0"/>
              <a:t>Commonly used services such as domain controllers, internet gateways, connections to other cloud environments, and connections to on-premise datacenters should be centrally located to be consumed by all environments</a:t>
            </a:r>
          </a:p>
          <a:p>
            <a:r>
              <a:rPr lang="en-US" dirty="0"/>
              <a:t>Design networking appropriate to your environment, scaling needs, and data sensitivity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8F6313-E9AB-4F2C-8FE0-F108B555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F60F0-F675-4DE9-8C3C-72E9F0128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6493C-A0DE-467D-B195-D5AC65ED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653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4C27-BF4E-48B6-80D0-E030DFB1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Networking from On-Prem to Cloud:</a:t>
            </a:r>
            <a:br>
              <a:rPr lang="en-US" sz="3200" dirty="0"/>
            </a:br>
            <a:r>
              <a:rPr lang="en-US" sz="3200" dirty="0"/>
              <a:t>Extending On-Prem</a:t>
            </a:r>
            <a:endParaRPr lang="en-US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EFC790F-E02A-41B1-9B9E-206F08C4B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72" t="2504" b="5676"/>
          <a:stretch/>
        </p:blipFill>
        <p:spPr>
          <a:xfrm>
            <a:off x="4723239" y="310896"/>
            <a:ext cx="6889143" cy="5318427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8F6313-E9AB-4F2C-8FE0-F108B555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F60F0-F675-4DE9-8C3C-72E9F0128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6493C-A0DE-467D-B195-D5AC65ED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49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931101-D486-4176-8F9E-16AB060412AC}"/>
              </a:ext>
            </a:extLst>
          </p:cNvPr>
          <p:cNvSpPr txBox="1"/>
          <p:nvPr/>
        </p:nvSpPr>
        <p:spPr>
          <a:xfrm>
            <a:off x="721664" y="5389276"/>
            <a:ext cx="67131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</a:rPr>
              <a:t>Hub &amp; Spoke Model with Transit Gateway</a:t>
            </a:r>
          </a:p>
        </p:txBody>
      </p:sp>
    </p:spTree>
    <p:extLst>
      <p:ext uri="{BB962C8B-B14F-4D97-AF65-F5344CB8AC3E}">
        <p14:creationId xmlns:p14="http://schemas.microsoft.com/office/powerpoint/2010/main" val="2132594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6A627BB-60E1-4465-A4A6-80C335D7E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Shared Responsibility Model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7EE14F-DC07-488E-9D2C-D7A5486586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" t="6481" r="4157" b="2296"/>
          <a:stretch/>
        </p:blipFill>
        <p:spPr bwMode="auto">
          <a:xfrm>
            <a:off x="4548094" y="699336"/>
            <a:ext cx="7564097" cy="5468471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2E89979-D0E5-471E-A0B2-8632B476E0B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Varying levels of access and control requires flexible thinking when designing for security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9D282-434C-4C21-B9B9-FBA495CBF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F018FA8-778D-4D91-ACFA-655D3C1CB692}" type="datetime1">
              <a:rPr lang="en-US" smtClean="0"/>
              <a:pPr>
                <a:spcAft>
                  <a:spcPts val="600"/>
                </a:spcAft>
              </a:pPr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C7B35-86CD-405E-8272-82289AA10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Image Source: https://layots.com/iaas-vs-paas-vs-saas-things-you-need-to-know-its-difference/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25F3D-CAFA-4BD2-A9FF-9A18D67B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831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4C27-BF4E-48B6-80D0-E030DFB1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Networking from On-Prem to Cloud:</a:t>
            </a:r>
            <a:br>
              <a:rPr lang="en-US" sz="3200" dirty="0"/>
            </a:br>
            <a:r>
              <a:rPr lang="en-US" sz="3200" dirty="0"/>
              <a:t>Extending On-Prem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8F6313-E9AB-4F2C-8FE0-F108B555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F60F0-F675-4DE9-8C3C-72E9F0128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6493C-A0DE-467D-B195-D5AC65ED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50</a:t>
            </a:fld>
            <a:endParaRPr lang="en-US" dirty="0"/>
          </a:p>
        </p:txBody>
      </p:sp>
      <p:pic>
        <p:nvPicPr>
          <p:cNvPr id="66" name="Content Placeholder 65">
            <a:extLst>
              <a:ext uri="{FF2B5EF4-FFF2-40B4-BE49-F238E27FC236}">
                <a16:creationId xmlns:a16="http://schemas.microsoft.com/office/drawing/2014/main" id="{3B0CFECC-41F5-4D6F-A92F-A7AB6DA01D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0095" y="392435"/>
            <a:ext cx="7024596" cy="529812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C5CD9E35-F2CC-4617-8B6A-D9729A256B3D}"/>
              </a:ext>
            </a:extLst>
          </p:cNvPr>
          <p:cNvSpPr txBox="1"/>
          <p:nvPr/>
        </p:nvSpPr>
        <p:spPr>
          <a:xfrm>
            <a:off x="721664" y="5389276"/>
            <a:ext cx="47020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6"/>
                </a:solidFill>
              </a:rPr>
              <a:t>Inspection VPC</a:t>
            </a:r>
          </a:p>
        </p:txBody>
      </p:sp>
    </p:spTree>
    <p:extLst>
      <p:ext uri="{BB962C8B-B14F-4D97-AF65-F5344CB8AC3E}">
        <p14:creationId xmlns:p14="http://schemas.microsoft.com/office/powerpoint/2010/main" val="35980291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4C27-BF4E-48B6-80D0-E030DFB18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Networking from On-Prem to Cloud:</a:t>
            </a:r>
            <a:br>
              <a:rPr lang="en-US" sz="3200" dirty="0"/>
            </a:br>
            <a:r>
              <a:rPr lang="en-US" sz="3200" dirty="0"/>
              <a:t>Security Best Practices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143FAD9-F4C8-4C36-BD6A-2E1B4F066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Limit public-facing resources. If it doesn’t need to be publicly accessed, keep it private. </a:t>
            </a:r>
          </a:p>
          <a:p>
            <a:r>
              <a:rPr lang="en-US" dirty="0"/>
              <a:t>Use load balancers, application load balancers, web application firewalls, etc. where appropriate for your needs.</a:t>
            </a:r>
          </a:p>
          <a:p>
            <a:r>
              <a:rPr lang="en-US" dirty="0"/>
              <a:t>Use Private Endpoints</a:t>
            </a:r>
          </a:p>
          <a:p>
            <a:pPr lvl="1"/>
            <a:r>
              <a:rPr lang="en-US" dirty="0"/>
              <a:t> With </a:t>
            </a:r>
            <a:r>
              <a:rPr lang="en-US" dirty="0" err="1"/>
              <a:t>PrivateLink</a:t>
            </a:r>
            <a:r>
              <a:rPr lang="en-US" dirty="0"/>
              <a:t>, traffic between a VPC and other Amazon service communications do not traverse through the public internet.</a:t>
            </a:r>
          </a:p>
          <a:p>
            <a:r>
              <a:rPr lang="en-US" dirty="0"/>
              <a:t>Enable VPC Flow Logs to track traffic between network interfaces within your VPCs.</a:t>
            </a:r>
          </a:p>
          <a:p>
            <a:r>
              <a:rPr lang="en-US" dirty="0"/>
              <a:t>Use VPC security groups</a:t>
            </a:r>
          </a:p>
          <a:p>
            <a:pPr lvl="1"/>
            <a:r>
              <a:rPr lang="en-US" dirty="0"/>
              <a:t>Security groups act as a virtual firewall to control inbound/outbound traffic. </a:t>
            </a:r>
          </a:p>
          <a:p>
            <a:pPr lvl="1"/>
            <a:r>
              <a:rPr lang="en-US" dirty="0"/>
              <a:t>Security groups act at the instance level and are stateful (return traffic is automatically allowed).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8F6313-E9AB-4F2C-8FE0-F108B555C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9/3/20XX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1F60F0-F675-4DE9-8C3C-72E9F0128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6493C-A0DE-467D-B195-D5AC65ED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2279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43">
            <a:extLst>
              <a:ext uri="{FF2B5EF4-FFF2-40B4-BE49-F238E27FC236}">
                <a16:creationId xmlns:a16="http://schemas.microsoft.com/office/drawing/2014/main" id="{AE776EC6-22AE-443B-B2A6-0D2B79F43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45">
            <a:extLst>
              <a:ext uri="{FF2B5EF4-FFF2-40B4-BE49-F238E27FC236}">
                <a16:creationId xmlns:a16="http://schemas.microsoft.com/office/drawing/2014/main" id="{6B473D7A-5C71-42A6-972D-DBCF245AE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9BFA81D5-5507-4997-B021-EA522FC84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24039560-0BED-4899-BCFD-5F9D14A09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3977BBD6-ED55-4405-8DA1-52451C04A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3F347E82-E4BD-4FA8-853F-B05BB4141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A0D0BD09-F7AD-4F66-83C4-223A913FC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50349170-D560-4D33-B9B9-F3375DE96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1D8AFE53-C2FD-47AA-BF0D-F136C4449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AA1951-EC25-4C1E-A79F-D95E04F6F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3F090578-BA1C-4B1D-A8DB-040BB109F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B07984AE-07D2-49DA-9B03-B08AADC22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1FA816FA-E3F3-46F8-91F5-80AB19A7F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33A1B788-F1B2-42CE-9FC6-517E5EBF1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7D51A8A1-8CD1-4BB2-9061-2C019EE7B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A742C1FC-06D2-41AD-9619-5512E4CEE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071681FC-D098-488E-815E-524DB04A0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A8945B8E-548F-460B-B936-44A7287EF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19745427-2114-4C2E-894A-8E8C7C6A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894180B0-236C-46B6-A66A-2D2FB6E9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DBB4ABD8-5418-4D41-A659-17A4D4507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 descr="Pipes over the sea">
            <a:extLst>
              <a:ext uri="{FF2B5EF4-FFF2-40B4-BE49-F238E27FC236}">
                <a16:creationId xmlns:a16="http://schemas.microsoft.com/office/drawing/2014/main" id="{6C8F8137-7DC4-4384-3102-8A080BFB5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49" r="-1" b="4649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grpSp>
        <p:nvGrpSpPr>
          <p:cNvPr id="93" name="Group 66">
            <a:extLst>
              <a:ext uri="{FF2B5EF4-FFF2-40B4-BE49-F238E27FC236}">
                <a16:creationId xmlns:a16="http://schemas.microsoft.com/office/drawing/2014/main" id="{AA94DDDC-EC87-45BC-9EFF-0E466CFD6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4" name="Rectangle 67">
              <a:extLst>
                <a:ext uri="{FF2B5EF4-FFF2-40B4-BE49-F238E27FC236}">
                  <a16:creationId xmlns:a16="http://schemas.microsoft.com/office/drawing/2014/main" id="{3A4F2FF9-A4BE-43B1-9D4B-14C9588B8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Isosceles Triangle 39">
              <a:extLst>
                <a:ext uri="{FF2B5EF4-FFF2-40B4-BE49-F238E27FC236}">
                  <a16:creationId xmlns:a16="http://schemas.microsoft.com/office/drawing/2014/main" id="{BB49A849-898C-4536-AF42-302BF0413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9">
              <a:extLst>
                <a:ext uri="{FF2B5EF4-FFF2-40B4-BE49-F238E27FC236}">
                  <a16:creationId xmlns:a16="http://schemas.microsoft.com/office/drawing/2014/main" id="{96C0BDA9-0097-43F0-9E07-CAE188240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C9566C0-81A0-4256-86B1-42BBFD2ED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>
            <a:normAutofit/>
          </a:bodyPr>
          <a:lstStyle/>
          <a:p>
            <a:r>
              <a:rPr lang="en-US" b="1" dirty="0"/>
              <a:t>Part Five: </a:t>
            </a:r>
            <a:br>
              <a:rPr lang="en-US" b="1" dirty="0"/>
            </a:br>
            <a:r>
              <a:rPr lang="en-US" b="1" dirty="0"/>
              <a:t>Secure Pipeline &amp; Automation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4791595-4191-4B28-BCA0-CE01F495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A26A8-4524-4E49-BF9A-59B62747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A25A63-5C58-4B8A-9C35-ECDEB2B4B643}" type="datetime1">
              <a:rPr lang="en-US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4/28/2022</a:t>
            </a:fld>
            <a:endParaRPr lang="en-US">
              <a:solidFill>
                <a:srgbClr val="FFFFF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1E3F0-A63E-4BC9-A7BF-592ADA57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52</a:t>
            </a:fld>
            <a:endParaRPr lang="en-US">
              <a:solidFill>
                <a:srgbClr val="FFFFF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1CB2F-3F0C-4761-986C-C5AE24BE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rmAutofit/>
          </a:bodyPr>
          <a:lstStyle/>
          <a:p>
            <a:endParaRPr lang="en-US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30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4B31-B557-4614-9C75-7CAB34B2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Secure CI/CD Pipeline &amp; Automation:</a:t>
            </a:r>
            <a:br>
              <a:rPr lang="en-US" sz="3600" dirty="0"/>
            </a:br>
            <a:r>
              <a:rPr lang="en-US" sz="3600" dirty="0"/>
              <a:t>From Code to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4F4F8-6BF2-4FCB-BD52-7A1D74B93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code that is deployed to an AWS service must be secured</a:t>
            </a:r>
          </a:p>
          <a:p>
            <a:pPr lvl="1"/>
            <a:r>
              <a:rPr lang="en-US" dirty="0"/>
              <a:t>If unsecured, access to the underlying host may result in privilege escalation</a:t>
            </a:r>
          </a:p>
          <a:p>
            <a:r>
              <a:rPr lang="en-US" dirty="0"/>
              <a:t>Applications are locally developed, pushed to code repositories, and then pushed into the AWS environment through a CI/CD pipeline</a:t>
            </a:r>
          </a:p>
          <a:p>
            <a:pPr lvl="1"/>
            <a:r>
              <a:rPr lang="en-US" dirty="0"/>
              <a:t>Pipeline credentials are used to authenticate to AWS, and must have admin-level privileges to deploy infrastructure and app components</a:t>
            </a:r>
          </a:p>
          <a:p>
            <a:r>
              <a:rPr lang="en-US" dirty="0"/>
              <a:t>Virtual machines (EC2) and Docker containers (ECS) used base images which must be secured</a:t>
            </a:r>
          </a:p>
          <a:p>
            <a:pPr lvl="1"/>
            <a:r>
              <a:rPr lang="en-US" dirty="0"/>
              <a:t>Image scanning is available through Amazon’s Elastic Container Repository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77FA1-6F56-4A6D-86AF-08A525F0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A638-7562-4D91-B36F-3A63D792C0A9}" type="datetime1">
              <a:rPr lang="en-US" smtClean="0"/>
              <a:t>4/28/2022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D7EC6-0F2C-468F-8519-6D2BAEA2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AD2F0-8E00-4D9C-A55C-79A7AA96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2999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D307D92-1B71-4BC9-9CC2-651007D6D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48196BD5-3A8F-445C-A9AA-33D58149E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1C2BF9A0-70E8-4B69-B595-6C41397CE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D0AFFCFA-812A-4008-8BF5-127D5BB98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6ED7D059-83CD-4EB3-A772-258EB194F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8E9E256-EEDD-487F-8632-7432586E4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76D41A89-1E68-4BD6-9327-A391D7665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0F11C82B-ADCC-489C-88F0-EE6588C70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807C586E-736E-422E-BC3F-ED6D7FA1F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5BCF04A8-F3B9-47D5-90A6-C8DA83C50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02A10B2-AA9E-4570-89ED-37FAE4C9F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84C29AD-CE3F-457D-8238-121D253A3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A1AADEF1-B8D9-4938-95AA-254872524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400E0898-75B4-4F1D-B6D2-8476FD5EB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82D9A2F9-88A3-4616-B7E5-A6F21C3F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8DD3B396-47ED-4E9F-83FA-9A87C0CB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016E5F4B-2563-48BB-9F60-DE80D3A58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C9D6A696-56F1-4BFC-B69C-25447A36E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BA5CF3E5-184E-4CD8-87F9-BB4377526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FE1BA3B9-9135-4961-B757-431F0E420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654156-2BF2-421C-9490-638BE7162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8293CB-81CE-4792-A100-92743F37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A6044959-7644-4A92-935A-FDDBF623C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BC61B04-3622-4BB4-A18A-59CEA86A6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7861870-6A8E-4DDD-8DE2-909CFFBD3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E655274-3DE0-4DF9-B537-2873BEFDF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D4104E89-104E-4E65-A693-631F4C5CE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316FE7D7-6A79-408F-B27B-D378EEE18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EE9DAE2E-0289-4FB3-8A69-DAA0A0AA0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C36BB373-6326-44F1-9B44-4E55C4BC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58135F52-5291-4CC9-AFD8-9AE4683D1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0495AD22-9F0C-4EED-B895-9227C795A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ACAD2097-745B-4FED-BBF3-D3BEF41D3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8B6FD381-B092-46F4-9195-DFCD2AE74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5F8C46B0-088A-4D98-B589-25426A323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6E553E74-B64A-44B3-9446-E346D53E1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CCD9A238-C92A-41FA-B4F6-8604FE5F2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6E90D44-18A2-4216-BBD5-B3E059EA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EC7138BA-DA37-4EB0-88F0-191344597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F05CB203-4AC6-46EE-9A10-6CFB1B443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A1045457-59FA-436A-8C16-79A07605D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28EAE40C-5126-4E1A-BB3B-1834EC890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380F3822-ADB8-46D8-8528-B946CA22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C7F31617-527F-483F-95EA-DBA880C2A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B3359A7F-3190-4775-8064-02D289FA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636734CA-7DEB-4ADB-B824-0E93650EA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26CC02-F9C7-48BA-A408-9244FB474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956" y="-90955"/>
            <a:ext cx="8252900" cy="4353404"/>
          </a:xfrm>
          <a:prstGeom prst="rect">
            <a:avLst/>
          </a:prstGeom>
          <a:ln w="12700">
            <a:noFill/>
          </a:ln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DE625A4C-E525-4DF0-9380-249F5C8AB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6" name="Isosceles Triangle 39">
              <a:extLst>
                <a:ext uri="{FF2B5EF4-FFF2-40B4-BE49-F238E27FC236}">
                  <a16:creationId xmlns:a16="http://schemas.microsoft.com/office/drawing/2014/main" id="{133BE1D0-B724-4F5B-AA85-4AB5D131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09252F3-D811-4B39-8BF1-86C69C262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C94B31-B557-4614-9C75-7CAB34B2A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Autofit/>
          </a:bodyPr>
          <a:lstStyle/>
          <a:p>
            <a:pPr>
              <a:lnSpc>
                <a:spcPct val="80000"/>
              </a:lnSpc>
            </a:pPr>
            <a:r>
              <a:rPr lang="en-US" sz="3200" dirty="0"/>
              <a:t>Secure CI/CD Pipeline &amp; Automation:</a:t>
            </a:r>
            <a:br>
              <a:rPr lang="en-US" sz="3200" dirty="0"/>
            </a:br>
            <a:r>
              <a:rPr lang="en-US" sz="3200" dirty="0"/>
              <a:t>From Code to AWS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77FA1-6F56-4A6D-86AF-08A525F0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BF2A638-7562-4D91-B36F-3A63D792C0A9}" type="datetime1">
              <a:rPr lang="en-US" smtClean="0"/>
              <a:pPr>
                <a:spcAft>
                  <a:spcPts val="600"/>
                </a:spcAft>
              </a:pPr>
              <a:t>5/1/2022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AD2F0-8E00-4D9C-A55C-79A7AA96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54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D7EC6-0F2C-468F-8519-6D2BAEA2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08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B21EA0D-0592-4B68-A1FA-D07CC15AA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2BE90FF-D95F-4791-8AA8-13D3AF539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3E17BEAD-5268-4582-9CDA-080429B3F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E2193641-CFA5-41A1-A5D0-1258C4B56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4B848874-2F4C-4C38-B0F3-6BEFBD96C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9D66E722-7DD0-4CA1-BC1E-345805EBF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AC43F54F-8F91-4774-9DEE-FEBB3CF13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CF720352-945E-4F4A-B3CB-CFBFB527A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CC3D2A69-CD22-48D8-8098-4C0B086C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8582E1DD-3FD4-405C-AECB-4B87615F2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B9CE2562-DEC2-4FAF-B91A-C5B05D823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7B84DB40-6452-45A0-B97F-4D819DB0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9899C162-68F2-4A9B-80D6-9FFC79583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96BAB33-D7B0-403A-9C92-C0686C4D16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ED745C2A-D330-4595-9403-94261044F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966DB625-58C7-4FE0-B310-0693EA5FC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2E9B003C-CD20-47F1-B3F7-4FD60DAED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9C7A1393-3735-4840-A14D-21599345F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725E3A06-D658-4375-BA47-3DE94B007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3D05B1D8-557E-4AFA-BEA1-A52724D2A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D8919E4E-EA22-40E0-983E-B0FF3FDDC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2151BACD-0EE0-4C02-AA7A-73B27C1BEB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9A99555-AD85-482B-B52D-AEF5E54C5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22ABA3B-AFDB-4FE6-8FFE-1DA729428F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>
              <a:extLst>
                <a:ext uri="{FF2B5EF4-FFF2-40B4-BE49-F238E27FC236}">
                  <a16:creationId xmlns:a16="http://schemas.microsoft.com/office/drawing/2014/main" id="{8F45E953-E90B-4FA0-A3B4-DDF8E416E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C5595F9-BF6B-4BAB-BAE0-208092CFA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88631" y="2349925"/>
            <a:ext cx="3498979" cy="2456442"/>
          </a:xfrm>
        </p:spPr>
        <p:txBody>
          <a:bodyPr vert="horz" lIns="228600" tIns="228600" rIns="228600" bIns="228600" rtlCol="0" anchor="ctr">
            <a:normAutofit fontScale="90000"/>
          </a:bodyPr>
          <a:lstStyle/>
          <a:p>
            <a:r>
              <a:rPr kumimoji="0" lang="en-US" sz="3600" i="0" u="none" strike="noStrike" kern="1200" cap="none" spc="-150" normalizeH="0" baseline="0" noProof="0" dirty="0">
                <a:ln>
                  <a:noFill/>
                </a:ln>
                <a:solidFill>
                  <a:srgbClr val="FFFE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Secure Pipeline &amp; Automation:</a:t>
            </a:r>
            <a:br>
              <a:rPr kumimoji="0" lang="en-US" sz="3600" i="0" u="none" strike="noStrike" kern="1200" cap="none" spc="-150" normalizeH="0" baseline="0" noProof="0" dirty="0">
                <a:ln>
                  <a:noFill/>
                </a:ln>
                <a:solidFill>
                  <a:srgbClr val="FFFE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</a:br>
            <a:r>
              <a:rPr kumimoji="0" lang="en-US" sz="3600" i="0" u="none" strike="noStrike" kern="1200" cap="none" spc="-150" normalizeH="0" baseline="0" noProof="0" dirty="0">
                <a:ln>
                  <a:noFill/>
                </a:ln>
                <a:solidFill>
                  <a:srgbClr val="FFFE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Secure Software Development Lifecycle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b="1" cap="all" spc="100" smtClean="0"/>
              <a:pPr>
                <a:spcAft>
                  <a:spcPts val="600"/>
                </a:spcAft>
              </a:pPr>
              <a:t>55</a:t>
            </a:fld>
            <a:endParaRPr lang="en-US" b="1" cap="all" spc="100"/>
          </a:p>
        </p:txBody>
      </p:sp>
      <p:graphicFrame>
        <p:nvGraphicFramePr>
          <p:cNvPr id="14" name="Content Placeholder 6" descr="timeline SmartArt Graphic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02555652"/>
              </p:ext>
            </p:extLst>
          </p:nvPr>
        </p:nvGraphicFramePr>
        <p:xfrm>
          <a:off x="4783594" y="1317157"/>
          <a:ext cx="6999546" cy="4223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40183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4B31-B557-4614-9C75-7CAB34B2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Secure CI/CD Pipeline &amp; Automation:</a:t>
            </a:r>
            <a:br>
              <a:rPr lang="en-US" sz="3600" dirty="0"/>
            </a:br>
            <a:r>
              <a:rPr lang="en-US" sz="3600" dirty="0"/>
              <a:t>From Code to 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4F4F8-6BF2-4FCB-BD52-7A1D74B93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 as Code allows you to store infrastructure design and configuration as a stateful blueprint:</a:t>
            </a:r>
          </a:p>
          <a:p>
            <a:pPr lvl="1"/>
            <a:r>
              <a:rPr lang="en-US" dirty="0"/>
              <a:t>Benefits include centralization, version control, and standardization across your AWS environment</a:t>
            </a:r>
          </a:p>
          <a:p>
            <a:pPr lvl="1"/>
            <a:r>
              <a:rPr lang="en-US" dirty="0"/>
              <a:t>Provides portability and helps prevent configuration drift</a:t>
            </a:r>
          </a:p>
          <a:p>
            <a:r>
              <a:rPr lang="en-US" dirty="0"/>
              <a:t>AWS CloudFormation is an infrastructure automation platform for AWS that deploys AWS resources in a repeatable, testable and auditable manner.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77FA1-6F56-4A6D-86AF-08A525F0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A638-7562-4D91-B36F-3A63D792C0A9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D7EC6-0F2C-468F-8519-6D2BAEA2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AD2F0-8E00-4D9C-A55C-79A7AA96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4483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4B31-B557-4614-9C75-7CAB34B2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Secure CI/CD Pipeline &amp; Automation:</a:t>
            </a:r>
            <a:br>
              <a:rPr lang="en-US" sz="3600" dirty="0"/>
            </a:br>
            <a:r>
              <a:rPr lang="en-US" sz="3600" dirty="0"/>
              <a:t>Future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4F4F8-6BF2-4FCB-BD52-7A1D74B93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Cloud configurations are deployed using Infrastructure as Code (</a:t>
            </a:r>
            <a:r>
              <a:rPr lang="en-US" dirty="0" err="1"/>
              <a:t>IaC</a:t>
            </a:r>
            <a:r>
              <a:rPr lang="en-US" dirty="0"/>
              <a:t>) templates such as Terraform, CloudFormation</a:t>
            </a:r>
          </a:p>
          <a:p>
            <a:r>
              <a:rPr lang="en-US" dirty="0"/>
              <a:t>An automated CI/CD pipeline is used to manage and deploy </a:t>
            </a:r>
            <a:r>
              <a:rPr lang="en-US" dirty="0" err="1"/>
              <a:t>IaC</a:t>
            </a:r>
            <a:r>
              <a:rPr lang="en-US" dirty="0"/>
              <a:t> to the AWS environment</a:t>
            </a:r>
          </a:p>
          <a:p>
            <a:r>
              <a:rPr lang="en-US" dirty="0" err="1"/>
              <a:t>IaC</a:t>
            </a:r>
            <a:r>
              <a:rPr lang="en-US" dirty="0"/>
              <a:t> templates are reviewed and approved by a peer/supervisor prior to being deployed</a:t>
            </a:r>
          </a:p>
          <a:p>
            <a:r>
              <a:rPr lang="en-US" dirty="0"/>
              <a:t>Third-party code libraries are reviewed for security risks</a:t>
            </a:r>
          </a:p>
          <a:p>
            <a:r>
              <a:rPr lang="en-US" dirty="0"/>
              <a:t>The Software Development Lifecycle (SDLC) contains steps to assess software security including design reviews, code reviews, and static/dynamic application security testing</a:t>
            </a:r>
          </a:p>
          <a:p>
            <a:r>
              <a:rPr lang="en-US" dirty="0"/>
              <a:t>Source code scanning is built into the CI/CD pipeline and causes deployments to fail when security issues exist</a:t>
            </a:r>
          </a:p>
          <a:p>
            <a:r>
              <a:rPr lang="en-US" dirty="0" err="1"/>
              <a:t>IaC</a:t>
            </a:r>
            <a:r>
              <a:rPr lang="en-US" dirty="0"/>
              <a:t> template scanning is built into the CI/CD pipeline and causes deployments to fail when configurations do not meet security requirements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77FA1-6F56-4A6D-86AF-08A525F0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A638-7562-4D91-B36F-3A63D792C0A9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D7EC6-0F2C-468F-8519-6D2BAEA2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AD2F0-8E00-4D9C-A55C-79A7AA96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231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43">
            <a:extLst>
              <a:ext uri="{FF2B5EF4-FFF2-40B4-BE49-F238E27FC236}">
                <a16:creationId xmlns:a16="http://schemas.microsoft.com/office/drawing/2014/main" id="{AE776EC6-22AE-443B-B2A6-0D2B79F43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45">
            <a:extLst>
              <a:ext uri="{FF2B5EF4-FFF2-40B4-BE49-F238E27FC236}">
                <a16:creationId xmlns:a16="http://schemas.microsoft.com/office/drawing/2014/main" id="{6B473D7A-5C71-42A6-972D-DBCF245AE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9BFA81D5-5507-4997-B021-EA522FC84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24039560-0BED-4899-BCFD-5F9D14A09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3977BBD6-ED55-4405-8DA1-52451C04A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3F347E82-E4BD-4FA8-853F-B05BB4141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A0D0BD09-F7AD-4F66-83C4-223A913FC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50349170-D560-4D33-B9B9-F3375DE96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1D8AFE53-C2FD-47AA-BF0D-F136C4449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AA1951-EC25-4C1E-A79F-D95E04F6F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3F090578-BA1C-4B1D-A8DB-040BB109F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B07984AE-07D2-49DA-9B03-B08AADC22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1FA816FA-E3F3-46F8-91F5-80AB19A7F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33A1B788-F1B2-42CE-9FC6-517E5EBF1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7D51A8A1-8CD1-4BB2-9061-2C019EE7B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A742C1FC-06D2-41AD-9619-5512E4CEE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071681FC-D098-488E-815E-524DB04A0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A8945B8E-548F-460B-B936-44A7287EF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19745427-2114-4C2E-894A-8E8C7C6A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894180B0-236C-46B6-A66A-2D2FB6E9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DBB4ABD8-5418-4D41-A659-17A4D4507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 descr="High angle view of a rolled paper, brown notebook, and black notepad on a wooden table">
            <a:extLst>
              <a:ext uri="{FF2B5EF4-FFF2-40B4-BE49-F238E27FC236}">
                <a16:creationId xmlns:a16="http://schemas.microsoft.com/office/drawing/2014/main" id="{6C8F8137-7DC4-4384-3102-8A080BFB53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11" b="7811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grpSp>
        <p:nvGrpSpPr>
          <p:cNvPr id="93" name="Group 66">
            <a:extLst>
              <a:ext uri="{FF2B5EF4-FFF2-40B4-BE49-F238E27FC236}">
                <a16:creationId xmlns:a16="http://schemas.microsoft.com/office/drawing/2014/main" id="{AA94DDDC-EC87-45BC-9EFF-0E466CFD6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4" name="Rectangle 67">
              <a:extLst>
                <a:ext uri="{FF2B5EF4-FFF2-40B4-BE49-F238E27FC236}">
                  <a16:creationId xmlns:a16="http://schemas.microsoft.com/office/drawing/2014/main" id="{3A4F2FF9-A4BE-43B1-9D4B-14C9588B8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Isosceles Triangle 39">
              <a:extLst>
                <a:ext uri="{FF2B5EF4-FFF2-40B4-BE49-F238E27FC236}">
                  <a16:creationId xmlns:a16="http://schemas.microsoft.com/office/drawing/2014/main" id="{BB49A849-898C-4536-AF42-302BF0413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9">
              <a:extLst>
                <a:ext uri="{FF2B5EF4-FFF2-40B4-BE49-F238E27FC236}">
                  <a16:creationId xmlns:a16="http://schemas.microsoft.com/office/drawing/2014/main" id="{96C0BDA9-0097-43F0-9E07-CAE188240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C9566C0-81A0-4256-86B1-42BBFD2ED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>
            <a:normAutofit/>
          </a:bodyPr>
          <a:lstStyle/>
          <a:p>
            <a:r>
              <a:rPr lang="en-US" b="1" dirty="0"/>
              <a:t>Part Six: </a:t>
            </a:r>
            <a:br>
              <a:rPr lang="en-US" b="1" dirty="0"/>
            </a:br>
            <a:r>
              <a:rPr lang="en-US" b="1" dirty="0"/>
              <a:t>Pulling it All Together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4791595-4191-4B28-BCA0-CE01F495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A26A8-4524-4E49-BF9A-59B62747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A25A63-5C58-4B8A-9C35-ECDEB2B4B643}" type="datetime1">
              <a:rPr lang="en-US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5/1/2022</a:t>
            </a:fld>
            <a:endParaRPr lang="en-US">
              <a:solidFill>
                <a:srgbClr val="FFFFF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1E3F0-A63E-4BC9-A7BF-592ADA57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58</a:t>
            </a:fld>
            <a:endParaRPr lang="en-US">
              <a:solidFill>
                <a:srgbClr val="FFFFF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1CB2F-3F0C-4761-986C-C5AE24BE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rmAutofit/>
          </a:bodyPr>
          <a:lstStyle/>
          <a:p>
            <a:endParaRPr lang="en-US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9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5D0D-F007-4DDD-A0A8-61BCFDC1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Designing Cloud Security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C5C1161-6495-5CAC-17D6-0921A54F5C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6105328"/>
              </p:ext>
            </p:extLst>
          </p:nvPr>
        </p:nvGraphicFramePr>
        <p:xfrm>
          <a:off x="5118100" y="803275"/>
          <a:ext cx="6281738" cy="5248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EBD51-82B9-4011-A70C-4A834CDE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8FA8-778D-4D91-ACFA-655D3C1CB692}" type="datetime1">
              <a:rPr lang="en-US" smtClean="0"/>
              <a:pPr/>
              <a:t>4/27/2022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4B8BF-3E2A-4A25-8818-FDFE5F240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AD8FB-2A48-46C4-9A1F-B9E3A3F6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227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5D0D-F007-4DDD-A0A8-61BCFDC1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Cloud Security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C5C1161-6495-5CAC-17D6-0921A54F5C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8069479"/>
              </p:ext>
            </p:extLst>
          </p:nvPr>
        </p:nvGraphicFramePr>
        <p:xfrm>
          <a:off x="5109983" y="802809"/>
          <a:ext cx="6275035" cy="5249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B17271-7518-4E9F-9C13-A6FBE617A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 areas should a robust cloud security plan cover?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3EBD51-82B9-4011-A70C-4A834CDE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18FA8-778D-4D91-ACFA-655D3C1CB692}" type="datetime1">
              <a:rPr lang="en-US" smtClean="0"/>
              <a:pPr/>
              <a:t>4/27/2022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4B8BF-3E2A-4A25-8818-FDFE5F240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AD8FB-2A48-46C4-9A1F-B9E3A3F62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27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4B31-B557-4614-9C75-7CAB34B2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Pulling it All Together:</a:t>
            </a:r>
            <a:br>
              <a:rPr lang="en-US" sz="3600" dirty="0"/>
            </a:br>
            <a:r>
              <a:rPr lang="en-US" sz="3600" dirty="0"/>
              <a:t>Resilience &amp; Disaster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4F4F8-6BF2-4FCB-BD52-7A1D74B93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Load balancers are deployed in front of apps and services for resiliency and capacity management</a:t>
            </a:r>
          </a:p>
          <a:p>
            <a:r>
              <a:rPr lang="en-US" dirty="0"/>
              <a:t>Basic DDoS protection is provided by the cloud provider</a:t>
            </a:r>
          </a:p>
          <a:p>
            <a:r>
              <a:rPr lang="en-US" dirty="0"/>
              <a:t>Redundant resources are deployed to maintain high availability for applications, and resources are deployed in multiple availability zones</a:t>
            </a:r>
          </a:p>
          <a:p>
            <a:r>
              <a:rPr lang="en-US" dirty="0"/>
              <a:t>Critical applications are deployed across disparate geographic regions</a:t>
            </a:r>
          </a:p>
          <a:p>
            <a:r>
              <a:rPr lang="en-US" dirty="0"/>
              <a:t>Storage volumes, databases, and unstructured data are backed up regularly and are monitored for backup compliance</a:t>
            </a:r>
          </a:p>
          <a:p>
            <a:r>
              <a:rPr lang="en-US" dirty="0"/>
              <a:t>Auto-scaling is enabled for infrastructure hosting application components or services with dynamic capacity requirements</a:t>
            </a:r>
          </a:p>
          <a:p>
            <a:r>
              <a:rPr lang="en-US" dirty="0"/>
              <a:t>Disaster recovery (DR) testing and/or disaster-focused table top exercises (TTX) are performed annually</a:t>
            </a:r>
          </a:p>
          <a:p>
            <a:r>
              <a:rPr lang="en-US" dirty="0"/>
              <a:t>Failover to application DR environments is done automatically</a:t>
            </a:r>
          </a:p>
          <a:p>
            <a:r>
              <a:rPr lang="en-US" dirty="0"/>
              <a:t>Advanced DDoS protection is in place, either through the cloud provider or a third party</a:t>
            </a:r>
          </a:p>
          <a:p>
            <a:r>
              <a:rPr lang="en-US" dirty="0"/>
              <a:t>A backup strategy has been implemented which includes immutable backups of critical data/systems being taken regularly, </a:t>
            </a:r>
            <a:r>
              <a:rPr lang="en-US"/>
              <a:t>and validated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77FA1-6F56-4A6D-86AF-08A525F0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A638-7562-4D91-B36F-3A63D792C0A9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D7EC6-0F2C-468F-8519-6D2BAEA2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AD2F0-8E00-4D9C-A55C-79A7AA96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7823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4B31-B557-4614-9C75-7CAB34B2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Pulling it All Together:</a:t>
            </a:r>
            <a:br>
              <a:rPr lang="en-US" sz="3600" dirty="0"/>
            </a:br>
            <a:r>
              <a:rPr lang="en-US" sz="3600" dirty="0"/>
              <a:t>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4F4F8-6BF2-4FCB-BD52-7A1D74B93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Cloud environments are managed centrally</a:t>
            </a:r>
          </a:p>
          <a:p>
            <a:r>
              <a:rPr lang="en-US" dirty="0"/>
              <a:t>Roles and responsibilities for the cloud environment are defined</a:t>
            </a:r>
          </a:p>
          <a:p>
            <a:r>
              <a:rPr lang="en-US" dirty="0"/>
              <a:t>There is an organization strategy around the use of geographic regions offered by cloud providers</a:t>
            </a:r>
          </a:p>
          <a:p>
            <a:r>
              <a:rPr lang="en-US" dirty="0"/>
              <a:t>There is a process in place to manage changes to the cloud environment</a:t>
            </a:r>
          </a:p>
          <a:p>
            <a:r>
              <a:rPr lang="en-US" dirty="0"/>
              <a:t>A cloud security policy exists and is actively maintained</a:t>
            </a:r>
          </a:p>
          <a:p>
            <a:r>
              <a:rPr lang="en-US" dirty="0"/>
              <a:t>Security requirements and strategies (e.g., network security, data protection, logging and monitoring, etc.) have been documented and socialized with all cloud stakeholders</a:t>
            </a:r>
          </a:p>
          <a:p>
            <a:r>
              <a:rPr lang="en-US" dirty="0"/>
              <a:t>There is an approved service catalog with hardening standards for each approved service</a:t>
            </a:r>
          </a:p>
          <a:p>
            <a:r>
              <a:rPr lang="en-US" dirty="0"/>
              <a:t>Cloud environments are aligned with regulatory requirements and are regularly audited</a:t>
            </a:r>
          </a:p>
          <a:p>
            <a:r>
              <a:rPr lang="en-US" dirty="0"/>
              <a:t>A standard resource naming convention and tagging approach is in use</a:t>
            </a:r>
          </a:p>
          <a:p>
            <a:r>
              <a:rPr lang="en-US" dirty="0"/>
              <a:t>Unused regions and networks which are configured by default are cleaned up (deleted, disabled, etc.)</a:t>
            </a:r>
          </a:p>
          <a:p>
            <a:r>
              <a:rPr lang="en-US" dirty="0"/>
              <a:t>There is monitoring in place to identify shadow cloud environments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77FA1-6F56-4A6D-86AF-08A525F0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A638-7562-4D91-B36F-3A63D792C0A9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D7EC6-0F2C-468F-8519-6D2BAEA2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AD2F0-8E00-4D9C-A55C-79A7AA96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135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4B31-B557-4614-9C75-7CAB34B2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Pulling it All Together:</a:t>
            </a:r>
            <a:br>
              <a:rPr lang="en-US" sz="3600" dirty="0"/>
            </a:br>
            <a:r>
              <a:rPr lang="en-US" sz="3600" dirty="0"/>
              <a:t>Vulnerability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4F4F8-6BF2-4FCB-BD52-7A1D74B93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cloud management plane is scanned for configuration risks</a:t>
            </a:r>
          </a:p>
          <a:p>
            <a:r>
              <a:rPr lang="en-US" dirty="0"/>
              <a:t>All cloud-hosted servers and other cloud resources are scanned for vulnerabilities on a regular basis</a:t>
            </a:r>
          </a:p>
          <a:p>
            <a:r>
              <a:rPr lang="en-US" dirty="0"/>
              <a:t>Cloud vulnerability data is tracked and reported as part of the organization's vulnerability management program</a:t>
            </a:r>
          </a:p>
          <a:p>
            <a:r>
              <a:rPr lang="en-US" dirty="0"/>
              <a:t>Containers are scanned for vulnerabilities upon deployment and on a regular basis</a:t>
            </a:r>
          </a:p>
          <a:p>
            <a:r>
              <a:rPr lang="en-US" dirty="0"/>
              <a:t>Infrastructure is patched within 90 days of vulnerabilities being identified</a:t>
            </a:r>
          </a:p>
          <a:p>
            <a:r>
              <a:rPr lang="en-US" dirty="0"/>
              <a:t>High-risk configurations are prevented or auto-remediated when detected where possible</a:t>
            </a:r>
          </a:p>
          <a:p>
            <a:r>
              <a:rPr lang="en-US" dirty="0"/>
              <a:t>Penetration tests and/or purple team exercises are performed on the cloud management and data planes</a:t>
            </a:r>
          </a:p>
          <a:p>
            <a:r>
              <a:rPr lang="en-US" dirty="0"/>
              <a:t>Infrastructure patching is completely automated with the CI/CD pipeline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77FA1-6F56-4A6D-86AF-08A525F0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A638-7562-4D91-B36F-3A63D792C0A9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D7EC6-0F2C-468F-8519-6D2BAEA2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AD2F0-8E00-4D9C-A55C-79A7AA96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0723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94B31-B557-4614-9C75-7CAB34B2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Pulling it All Together:</a:t>
            </a:r>
            <a:br>
              <a:rPr lang="en-US" sz="3600" dirty="0"/>
            </a:br>
            <a:r>
              <a:rPr lang="en-US" sz="3600" dirty="0"/>
              <a:t>Incident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4F4F8-6BF2-4FCB-BD52-7A1D74B93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There is at least a dedicated security team member on-call at all times for security-related incidents</a:t>
            </a:r>
          </a:p>
          <a:p>
            <a:r>
              <a:rPr lang="en-US" dirty="0"/>
              <a:t>An incident management lifecycle exists which tracks incident priority and status</a:t>
            </a:r>
          </a:p>
          <a:p>
            <a:r>
              <a:rPr lang="en-US" dirty="0"/>
              <a:t>A Security Operations Center (SOC) team provides 24/7 monitoring and response for cloud security incidents</a:t>
            </a:r>
          </a:p>
          <a:p>
            <a:r>
              <a:rPr lang="en-US" dirty="0"/>
              <a:t>Incident response workflows/runbooks have been created for cloud security alerts</a:t>
            </a:r>
          </a:p>
          <a:p>
            <a:r>
              <a:rPr lang="en-US" dirty="0"/>
              <a:t>A process exists to identify gaps in security alerting capabilities and develop new detection capabilities and rules</a:t>
            </a:r>
          </a:p>
          <a:p>
            <a:r>
              <a:rPr lang="en-US" dirty="0"/>
              <a:t>A forensics capability exists for investigations into both cloud services and servers hosted in the cloud environment</a:t>
            </a:r>
          </a:p>
          <a:p>
            <a:r>
              <a:rPr lang="en-US" dirty="0"/>
              <a:t>Automated playbooks have been implemented for common IR activities such as blocking IP addresses from accessing resources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77FA1-6F56-4A6D-86AF-08A525F0D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A638-7562-4D91-B36F-3A63D792C0A9}" type="datetime1">
              <a:rPr lang="en-US" smtClean="0"/>
              <a:t>5/1/2022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D7EC6-0F2C-468F-8519-6D2BAEA26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AD2F0-8E00-4D9C-A55C-79A7AA96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5492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43">
            <a:extLst>
              <a:ext uri="{FF2B5EF4-FFF2-40B4-BE49-F238E27FC236}">
                <a16:creationId xmlns:a16="http://schemas.microsoft.com/office/drawing/2014/main" id="{AE776EC6-22AE-443B-B2A6-0D2B79F43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45">
            <a:extLst>
              <a:ext uri="{FF2B5EF4-FFF2-40B4-BE49-F238E27FC236}">
                <a16:creationId xmlns:a16="http://schemas.microsoft.com/office/drawing/2014/main" id="{6B473D7A-5C71-42A6-972D-DBCF245AE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9BFA81D5-5507-4997-B021-EA522FC84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24039560-0BED-4899-BCFD-5F9D14A09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3977BBD6-ED55-4405-8DA1-52451C04A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3F347E82-E4BD-4FA8-853F-B05BB4141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A0D0BD09-F7AD-4F66-83C4-223A913FC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50349170-D560-4D33-B9B9-F3375DE96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1D8AFE53-C2FD-47AA-BF0D-F136C4449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1EAA1951-EC25-4C1E-A79F-D95E04F6F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3F090578-BA1C-4B1D-A8DB-040BB109F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B07984AE-07D2-49DA-9B03-B08AADC22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1FA816FA-E3F3-46F8-91F5-80AB19A7F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33A1B788-F1B2-42CE-9FC6-517E5EBF1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7D51A8A1-8CD1-4BB2-9061-2C019EE7B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A742C1FC-06D2-41AD-9619-5512E4CEE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071681FC-D098-488E-815E-524DB04A0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A8945B8E-548F-460B-B936-44A7287EF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19745427-2114-4C2E-894A-8E8C7C6A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894180B0-236C-46B6-A66A-2D2FB6E9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DBB4ABD8-5418-4D41-A659-17A4D4507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 descr="Low-angle view of school of white sharks">
            <a:extLst>
              <a:ext uri="{FF2B5EF4-FFF2-40B4-BE49-F238E27FC236}">
                <a16:creationId xmlns:a16="http://schemas.microsoft.com/office/drawing/2014/main" id="{6C8F8137-7DC4-4384-3102-8A080BFB53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62" b="7662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grpSp>
        <p:nvGrpSpPr>
          <p:cNvPr id="93" name="Group 66">
            <a:extLst>
              <a:ext uri="{FF2B5EF4-FFF2-40B4-BE49-F238E27FC236}">
                <a16:creationId xmlns:a16="http://schemas.microsoft.com/office/drawing/2014/main" id="{AA94DDDC-EC87-45BC-9EFF-0E466CFD6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4" name="Rectangle 67">
              <a:extLst>
                <a:ext uri="{FF2B5EF4-FFF2-40B4-BE49-F238E27FC236}">
                  <a16:creationId xmlns:a16="http://schemas.microsoft.com/office/drawing/2014/main" id="{3A4F2FF9-A4BE-43B1-9D4B-14C9588B8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Isosceles Triangle 39">
              <a:extLst>
                <a:ext uri="{FF2B5EF4-FFF2-40B4-BE49-F238E27FC236}">
                  <a16:creationId xmlns:a16="http://schemas.microsoft.com/office/drawing/2014/main" id="{BB49A849-898C-4536-AF42-302BF0413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69">
              <a:extLst>
                <a:ext uri="{FF2B5EF4-FFF2-40B4-BE49-F238E27FC236}">
                  <a16:creationId xmlns:a16="http://schemas.microsoft.com/office/drawing/2014/main" id="{96C0BDA9-0097-43F0-9E07-CAE188240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DC9566C0-81A0-4256-86B1-42BBFD2ED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>
            <a:normAutofit/>
          </a:bodyPr>
          <a:lstStyle/>
          <a:p>
            <a:r>
              <a:rPr lang="en-US" b="1" dirty="0"/>
              <a:t>So Long and Thanks for All the Fish!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4791595-4191-4B28-BCA0-CE01F495C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Cassandra Young</a:t>
            </a:r>
          </a:p>
          <a:p>
            <a:r>
              <a:rPr lang="en-US" dirty="0"/>
              <a:t>Twitter: @muteki_rtw</a:t>
            </a:r>
          </a:p>
          <a:p>
            <a:r>
              <a:rPr lang="en-US" dirty="0"/>
              <a:t>GitHub: github.com/</a:t>
            </a:r>
            <a:r>
              <a:rPr lang="en-US" dirty="0" err="1"/>
              <a:t>muteki</a:t>
            </a:r>
            <a:r>
              <a:rPr lang="en-US" dirty="0"/>
              <a:t>-apps</a:t>
            </a:r>
          </a:p>
          <a:p>
            <a:r>
              <a:rPr lang="en-US" dirty="0"/>
              <a:t>LinkedIn: linkedin.com/in/</a:t>
            </a:r>
            <a:r>
              <a:rPr lang="en-US" dirty="0" err="1"/>
              <a:t>cassandray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A26A8-4524-4E49-BF9A-59B62747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1A25A63-5C58-4B8A-9C35-ECDEB2B4B643}" type="datetime1">
              <a:rPr lang="en-US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5/1/2022</a:t>
            </a:fld>
            <a:endParaRPr lang="en-US">
              <a:solidFill>
                <a:srgbClr val="FFFFF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1E3F0-A63E-4BC9-A7BF-592ADA57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64</a:t>
            </a:fld>
            <a:endParaRPr lang="en-US">
              <a:solidFill>
                <a:srgbClr val="FFFFF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1CB2F-3F0C-4761-986C-C5AE24BE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rmAutofit/>
          </a:bodyPr>
          <a:lstStyle/>
          <a:p>
            <a:endParaRPr lang="en-US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52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C9566C0-81A0-4256-86B1-42BBFD2EDD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4791595-4191-4B28-BCA0-CE01F495C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A26A8-4524-4E49-BF9A-59B627473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25A63-5C58-4B8A-9C35-ECDEB2B4B643}" type="datetime1">
              <a:rPr lang="en-US" smtClean="0"/>
              <a:t>4/28/2022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1CB2F-3F0C-4761-986C-C5AE24BEC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1E3F0-A63E-4BC9-A7BF-592ADA57E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839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A5427-62DF-41D4-A86E-BBE913E4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4: </a:t>
            </a:r>
            <a:br>
              <a:rPr lang="en-US" dirty="0"/>
            </a:br>
            <a:r>
              <a:rPr lang="en-US" dirty="0"/>
              <a:t>10 mins (drop if no time)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EC3CF0-B6B8-43AF-92C8-09AF57A14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Configure Private Endpoint for S3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E547C78-B4C2-4BD2-9E99-6A5426E89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Private Endpoints</a:t>
            </a:r>
          </a:p>
          <a:p>
            <a:r>
              <a:rPr lang="en-US" dirty="0"/>
              <a:t>&lt; link to GitHub – repo has more detailed steps &gt;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045717-B56B-4F16-98FF-B3A6E8284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1BDAE-9338-4BA2-AE3C-EDE1475342A0}" type="datetime1">
              <a:rPr lang="en-US" smtClean="0"/>
              <a:t>4/28/2022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558556-A95F-49BF-AFAB-ABEBA196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708A8C-68D1-430C-9315-87CA8D864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2433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D307D92-1B71-4BC9-9CC2-651007D6D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8196BD5-3A8F-445C-A9AA-33D58149E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C2BF9A0-70E8-4B69-B595-6C41397CE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D0AFFCFA-812A-4008-8BF5-127D5BB98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ED7D059-83CD-4EB3-A772-258EB194F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8E9E256-EEDD-487F-8632-7432586E4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6D41A89-1E68-4BD6-9327-A391D7665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F11C82B-ADCC-489C-88F0-EE6588C70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807C586E-736E-422E-BC3F-ED6D7FA1F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5BCF04A8-F3B9-47D5-90A6-C8DA83C50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02A10B2-AA9E-4570-89ED-37FAE4C9F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84C29AD-CE3F-457D-8238-121D253A3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1AADEF1-B8D9-4938-95AA-254872524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400E0898-75B4-4F1D-B6D2-8476FD5EB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2D9A2F9-88A3-4616-B7E5-A6F21C3F2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8DD3B396-47ED-4E9F-83FA-9A87C0CB0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016E5F4B-2563-48BB-9F60-DE80D3A58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9D6A696-56F1-4BFC-B69C-25447A36E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A5CF3E5-184E-4CD8-87F9-BB4377526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FE1BA3B9-9135-4961-B757-431F0E420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A654156-2BF2-421C-9490-638BE7162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D8293CB-81CE-4792-A100-92743F37F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A6044959-7644-4A92-935A-FDDBF623C1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BC61B04-3622-4BB4-A18A-59CEA86A6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D7861870-6A8E-4DDD-8DE2-909CFFBD3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E655274-3DE0-4DF9-B537-2873BEFDF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D4104E89-104E-4E65-A693-631F4C5CE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316FE7D7-6A79-408F-B27B-D378EEE18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EE9DAE2E-0289-4FB3-8A69-DAA0A0AA0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">
              <a:extLst>
                <a:ext uri="{FF2B5EF4-FFF2-40B4-BE49-F238E27FC236}">
                  <a16:creationId xmlns:a16="http://schemas.microsoft.com/office/drawing/2014/main" id="{C36BB373-6326-44F1-9B44-4E55C4BC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58135F52-5291-4CC9-AFD8-9AE4683D1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0495AD22-9F0C-4EED-B895-9227C795A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ACAD2097-745B-4FED-BBF3-D3BEF41D3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8B6FD381-B092-46F4-9195-DFCD2AE74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3">
              <a:extLst>
                <a:ext uri="{FF2B5EF4-FFF2-40B4-BE49-F238E27FC236}">
                  <a16:creationId xmlns:a16="http://schemas.microsoft.com/office/drawing/2014/main" id="{5F8C46B0-088A-4D98-B589-25426A323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4">
              <a:extLst>
                <a:ext uri="{FF2B5EF4-FFF2-40B4-BE49-F238E27FC236}">
                  <a16:creationId xmlns:a16="http://schemas.microsoft.com/office/drawing/2014/main" id="{6E553E74-B64A-44B3-9446-E346D53E1F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CCD9A238-C92A-41FA-B4F6-8604FE5F2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D6E90D44-18A2-4216-BBD5-B3E059EA7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EC7138BA-DA37-4EB0-88F0-191344597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F05CB203-4AC6-46EE-9A10-6CFB1B443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A1045457-59FA-436A-8C16-79A07605D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0">
              <a:extLst>
                <a:ext uri="{FF2B5EF4-FFF2-40B4-BE49-F238E27FC236}">
                  <a16:creationId xmlns:a16="http://schemas.microsoft.com/office/drawing/2014/main" id="{28EAE40C-5126-4E1A-BB3B-1834EC890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1">
              <a:extLst>
                <a:ext uri="{FF2B5EF4-FFF2-40B4-BE49-F238E27FC236}">
                  <a16:creationId xmlns:a16="http://schemas.microsoft.com/office/drawing/2014/main" id="{380F3822-ADB8-46D8-8528-B946CA22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2">
              <a:extLst>
                <a:ext uri="{FF2B5EF4-FFF2-40B4-BE49-F238E27FC236}">
                  <a16:creationId xmlns:a16="http://schemas.microsoft.com/office/drawing/2014/main" id="{C7F31617-527F-483F-95EA-DBA880C2A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3">
              <a:extLst>
                <a:ext uri="{FF2B5EF4-FFF2-40B4-BE49-F238E27FC236}">
                  <a16:creationId xmlns:a16="http://schemas.microsoft.com/office/drawing/2014/main" id="{B3359A7F-3190-4775-8064-02D289FA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636734CA-7DEB-4ADB-B824-0E93650EA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97AA5C-542B-4B4D-A83C-64F8C170D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010" y="346029"/>
            <a:ext cx="10185397" cy="3972304"/>
          </a:xfrm>
          <a:prstGeom prst="rect">
            <a:avLst/>
          </a:prstGeom>
          <a:ln w="12700">
            <a:noFill/>
          </a:ln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DE625A4C-E525-4DF0-9380-249F5C8AB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64" name="Isosceles Triangle 39">
              <a:extLst>
                <a:ext uri="{FF2B5EF4-FFF2-40B4-BE49-F238E27FC236}">
                  <a16:creationId xmlns:a16="http://schemas.microsoft.com/office/drawing/2014/main" id="{133BE1D0-B724-4F5B-AA85-4AB5D131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09252F3-D811-4B39-8BF1-86C69C262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B606C5C-8029-46E9-BDDD-A2FEA5246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200" dirty="0"/>
              <a:t>Identity &amp; Access Management: Bringing it all Together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18FAD-BC6A-4959-BEBC-E239CEA7F4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F17FA43-B0E7-4DB9-9770-E3BBC5F68094}" type="datetime1">
              <a:rPr lang="en-US" smtClean="0"/>
              <a:pPr>
                <a:spcAft>
                  <a:spcPts val="600"/>
                </a:spcAft>
              </a:pPr>
              <a:t>4/27/2022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50B72D-06A2-4647-B120-51E9FCEC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67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74974-6865-4813-B9C2-C18B5A6B1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11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AE776EC6-22AE-443B-B2A6-0D2B79F43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B473D7A-5C71-42A6-972D-DBCF245AE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6" name="Freeform 5">
              <a:extLst>
                <a:ext uri="{FF2B5EF4-FFF2-40B4-BE49-F238E27FC236}">
                  <a16:creationId xmlns:a16="http://schemas.microsoft.com/office/drawing/2014/main" id="{9BFA81D5-5507-4997-B021-EA522FC84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">
              <a:extLst>
                <a:ext uri="{FF2B5EF4-FFF2-40B4-BE49-F238E27FC236}">
                  <a16:creationId xmlns:a16="http://schemas.microsoft.com/office/drawing/2014/main" id="{24039560-0BED-4899-BCFD-5F9D14A092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">
              <a:extLst>
                <a:ext uri="{FF2B5EF4-FFF2-40B4-BE49-F238E27FC236}">
                  <a16:creationId xmlns:a16="http://schemas.microsoft.com/office/drawing/2014/main" id="{3977BBD6-ED55-4405-8DA1-52451C04A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8">
              <a:extLst>
                <a:ext uri="{FF2B5EF4-FFF2-40B4-BE49-F238E27FC236}">
                  <a16:creationId xmlns:a16="http://schemas.microsoft.com/office/drawing/2014/main" id="{3F347E82-E4BD-4FA8-853F-B05BB4141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9">
              <a:extLst>
                <a:ext uri="{FF2B5EF4-FFF2-40B4-BE49-F238E27FC236}">
                  <a16:creationId xmlns:a16="http://schemas.microsoft.com/office/drawing/2014/main" id="{A0D0BD09-F7AD-4F66-83C4-223A913FC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">
              <a:extLst>
                <a:ext uri="{FF2B5EF4-FFF2-40B4-BE49-F238E27FC236}">
                  <a16:creationId xmlns:a16="http://schemas.microsoft.com/office/drawing/2014/main" id="{50349170-D560-4D33-B9B9-F3375DE96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1D8AFE53-C2FD-47AA-BF0D-F136C4449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2">
              <a:extLst>
                <a:ext uri="{FF2B5EF4-FFF2-40B4-BE49-F238E27FC236}">
                  <a16:creationId xmlns:a16="http://schemas.microsoft.com/office/drawing/2014/main" id="{1EAA1951-EC25-4C1E-A79F-D95E04F6F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">
              <a:extLst>
                <a:ext uri="{FF2B5EF4-FFF2-40B4-BE49-F238E27FC236}">
                  <a16:creationId xmlns:a16="http://schemas.microsoft.com/office/drawing/2014/main" id="{3F090578-BA1C-4B1D-A8DB-040BB109F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4">
              <a:extLst>
                <a:ext uri="{FF2B5EF4-FFF2-40B4-BE49-F238E27FC236}">
                  <a16:creationId xmlns:a16="http://schemas.microsoft.com/office/drawing/2014/main" id="{B07984AE-07D2-49DA-9B03-B08AADC22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5">
              <a:extLst>
                <a:ext uri="{FF2B5EF4-FFF2-40B4-BE49-F238E27FC236}">
                  <a16:creationId xmlns:a16="http://schemas.microsoft.com/office/drawing/2014/main" id="{1FA816FA-E3F3-46F8-91F5-80AB19A7F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33A1B788-F1B2-42CE-9FC6-517E5EBF1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id="{7D51A8A1-8CD1-4BB2-9061-2C019EE7B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8">
              <a:extLst>
                <a:ext uri="{FF2B5EF4-FFF2-40B4-BE49-F238E27FC236}">
                  <a16:creationId xmlns:a16="http://schemas.microsoft.com/office/drawing/2014/main" id="{A742C1FC-06D2-41AD-9619-5512E4CEE2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9">
              <a:extLst>
                <a:ext uri="{FF2B5EF4-FFF2-40B4-BE49-F238E27FC236}">
                  <a16:creationId xmlns:a16="http://schemas.microsoft.com/office/drawing/2014/main" id="{071681FC-D098-488E-815E-524DB04A0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id="{A8945B8E-548F-460B-B936-44A7287EF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19745427-2114-4C2E-894A-8E8C7C6AD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2">
              <a:extLst>
                <a:ext uri="{FF2B5EF4-FFF2-40B4-BE49-F238E27FC236}">
                  <a16:creationId xmlns:a16="http://schemas.microsoft.com/office/drawing/2014/main" id="{894180B0-236C-46B6-A66A-2D2FB6E9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3">
              <a:extLst>
                <a:ext uri="{FF2B5EF4-FFF2-40B4-BE49-F238E27FC236}">
                  <a16:creationId xmlns:a16="http://schemas.microsoft.com/office/drawing/2014/main" id="{DBB4ABD8-5418-4D41-A659-17A4D4507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3" name="Picture 9" descr="Barrels of wine in racks">
            <a:extLst>
              <a:ext uri="{FF2B5EF4-FFF2-40B4-BE49-F238E27FC236}">
                <a16:creationId xmlns:a16="http://schemas.microsoft.com/office/drawing/2014/main" id="{8B23B375-78B9-37DA-024E-85AAD06C1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54" r="-1" b="6053"/>
          <a:stretch/>
        </p:blipFill>
        <p:spPr>
          <a:xfrm>
            <a:off x="20" y="227"/>
            <a:ext cx="12191675" cy="6858000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A94DDDC-EC87-45BC-9EFF-0E466CFD6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A4F2FF9-A4BE-43B1-9D4B-14C9588B8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Isosceles Triangle 39">
              <a:extLst>
                <a:ext uri="{FF2B5EF4-FFF2-40B4-BE49-F238E27FC236}">
                  <a16:creationId xmlns:a16="http://schemas.microsoft.com/office/drawing/2014/main" id="{BB49A849-898C-4536-AF42-302BF04133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96C0BDA9-0097-43F0-9E07-CAE188240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D18286A-A5F7-49FE-8888-1A4F13844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>
            <a:normAutofit/>
          </a:bodyPr>
          <a:lstStyle/>
          <a:p>
            <a:r>
              <a:rPr lang="en-US" sz="3800" b="1" dirty="0"/>
              <a:t>Part One: </a:t>
            </a:r>
            <a:br>
              <a:rPr lang="en-US" sz="3800" b="1" dirty="0"/>
            </a:br>
            <a:r>
              <a:rPr lang="en-US" sz="3800" b="1" dirty="0"/>
              <a:t>AWS Accounts </a:t>
            </a:r>
            <a:br>
              <a:rPr lang="en-US" sz="3800" b="1" dirty="0"/>
            </a:br>
            <a:r>
              <a:rPr lang="en-US" sz="3800" b="1" dirty="0"/>
              <a:t>&amp; Organizations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48177C0-23B8-43BC-94C6-B61BE0ED2D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CE61D-1398-439E-BB81-36BC7823D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420036A-3ECA-470E-BEE0-8C83FDBFD6B0}" type="datetime1">
              <a:rPr lang="en-US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4/27/2022</a:t>
            </a:fld>
            <a:endParaRPr lang="en-US">
              <a:solidFill>
                <a:srgbClr val="FFFFFE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D3C26-A585-4F22-9ADB-8376B5EC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rgbClr val="FFFFFE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E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CAF6-767F-428B-9761-449160C94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>
            <a:normAutofit/>
          </a:bodyPr>
          <a:lstStyle/>
          <a:p>
            <a:endParaRPr lang="en-US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26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C1CA4-D8ED-48F8-AE38-E08431021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AWS Accounts:</a:t>
            </a:r>
            <a:br>
              <a:rPr lang="en-US" sz="3600" dirty="0"/>
            </a:br>
            <a:r>
              <a:rPr lang="en-US" sz="36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A3EC3-BFAC-4E8C-AA91-9BBCDF34C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an AWS account is the basic </a:t>
            </a:r>
            <a:r>
              <a:rPr lang="en-US" dirty="0">
                <a:solidFill>
                  <a:schemeClr val="accent6"/>
                </a:solidFill>
              </a:rPr>
              <a:t>container</a:t>
            </a:r>
            <a:r>
              <a:rPr lang="en-US" dirty="0"/>
              <a:t> for all AWS </a:t>
            </a:r>
            <a:r>
              <a:rPr lang="en-US" dirty="0">
                <a:solidFill>
                  <a:schemeClr val="accent6"/>
                </a:solidFill>
              </a:rPr>
              <a:t>resources</a:t>
            </a:r>
            <a:r>
              <a:rPr lang="en-US" dirty="0"/>
              <a:t> you create as a customer, </a:t>
            </a:r>
            <a:r>
              <a:rPr lang="en-US" dirty="0" err="1"/>
              <a:t>ie</a:t>
            </a:r>
            <a:r>
              <a:rPr lang="en-US" dirty="0"/>
              <a:t>. virtual machines, databases and storage accounts</a:t>
            </a:r>
          </a:p>
          <a:p>
            <a:r>
              <a:rPr lang="en-US" dirty="0"/>
              <a:t>Accounts represent a default security boundary, restricting access to resources to users in the account.</a:t>
            </a:r>
          </a:p>
          <a:p>
            <a:r>
              <a:rPr lang="en-US" dirty="0"/>
              <a:t>Resources within an account can be further subdivided by region, and segmented using Virtual Private Clouds (VPCs), network controls, IAM Roles &amp; Policies, &amp; more…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693C5-FABB-4116-9C51-A139481A4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81A46-4BF3-4040-BD5D-039F66675F12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96894-0EA0-4F65-8720-2319793D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9B4E5-1418-454F-85F8-5B4392D5B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7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D8269B9-74F1-460B-84D0-2E6F535551B7}"/>
              </a:ext>
            </a:extLst>
          </p:cNvPr>
          <p:cNvSpPr/>
          <p:nvPr/>
        </p:nvSpPr>
        <p:spPr>
          <a:xfrm>
            <a:off x="71718" y="718565"/>
            <a:ext cx="11958917" cy="5573272"/>
          </a:xfrm>
          <a:prstGeom prst="roundRect">
            <a:avLst/>
          </a:prstGeom>
          <a:solidFill>
            <a:schemeClr val="accent6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AWS ACCOUNT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B1EBB9BA-C0D7-4C8B-8741-7764FA277A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3" name="Subtitle 32">
            <a:extLst>
              <a:ext uri="{FF2B5EF4-FFF2-40B4-BE49-F238E27FC236}">
                <a16:creationId xmlns:a16="http://schemas.microsoft.com/office/drawing/2014/main" id="{818C85E9-8551-4803-BEC5-6583B2EF7D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526465-4914-48A8-8965-8EDE1BFDB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1B877-2AC1-4C27-AB0D-01D45405A216}" type="datetime1">
              <a:rPr lang="en-US" smtClean="0"/>
              <a:t>4/27/2022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A4BF0-7BDB-46F3-B82F-324511E2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FB63D-759C-4D66-84EE-3342064E2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A388C1-27F9-4ED9-AFA0-AC41E5A3AF36}"/>
              </a:ext>
            </a:extLst>
          </p:cNvPr>
          <p:cNvSpPr/>
          <p:nvPr/>
        </p:nvSpPr>
        <p:spPr>
          <a:xfrm>
            <a:off x="313765" y="1847135"/>
            <a:ext cx="5782236" cy="4292301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REGION US-EAST-1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528E679-9417-4495-9C1F-53EFE5B03D01}"/>
              </a:ext>
            </a:extLst>
          </p:cNvPr>
          <p:cNvSpPr/>
          <p:nvPr/>
        </p:nvSpPr>
        <p:spPr>
          <a:xfrm>
            <a:off x="766384" y="2438497"/>
            <a:ext cx="2030106" cy="3286268"/>
          </a:xfrm>
          <a:prstGeom prst="round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AVAILABILITY ZONE A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DED4B52-7FBF-454C-AF89-1AF0C9F4FFDF}"/>
              </a:ext>
            </a:extLst>
          </p:cNvPr>
          <p:cNvSpPr/>
          <p:nvPr/>
        </p:nvSpPr>
        <p:spPr>
          <a:xfrm>
            <a:off x="3585383" y="2438497"/>
            <a:ext cx="2116171" cy="3286268"/>
          </a:xfrm>
          <a:prstGeom prst="round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AVAILABILITY ZONE B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0C835D-9F03-488C-8995-021998610E52}"/>
              </a:ext>
            </a:extLst>
          </p:cNvPr>
          <p:cNvSpPr/>
          <p:nvPr/>
        </p:nvSpPr>
        <p:spPr>
          <a:xfrm>
            <a:off x="989228" y="2968216"/>
            <a:ext cx="4485220" cy="1119690"/>
          </a:xfrm>
          <a:prstGeom prst="roundRect">
            <a:avLst/>
          </a:prstGeom>
          <a:solidFill>
            <a:srgbClr val="CCFFCC">
              <a:alpha val="49804"/>
            </a:srgbClr>
          </a:solidFill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ADDD006-7E36-47F3-A8C9-5C915E7EA91C}"/>
              </a:ext>
            </a:extLst>
          </p:cNvPr>
          <p:cNvSpPr/>
          <p:nvPr/>
        </p:nvSpPr>
        <p:spPr>
          <a:xfrm>
            <a:off x="948327" y="4346490"/>
            <a:ext cx="4485220" cy="1119690"/>
          </a:xfrm>
          <a:prstGeom prst="roundRect">
            <a:avLst/>
          </a:prstGeom>
          <a:solidFill>
            <a:srgbClr val="CCFFCC">
              <a:alpha val="49804"/>
            </a:srgbClr>
          </a:solidFill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2"/>
                </a:solidFill>
              </a:rPr>
              <a:t>VPC 1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VPC 2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FCD1C9F-F4B3-4340-95AE-D2AA19200CE1}"/>
              </a:ext>
            </a:extLst>
          </p:cNvPr>
          <p:cNvSpPr/>
          <p:nvPr/>
        </p:nvSpPr>
        <p:spPr>
          <a:xfrm>
            <a:off x="6095999" y="1847134"/>
            <a:ext cx="5782236" cy="4292301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REGION US-EAST-2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7AC00CD-50A7-4F9A-8B1E-C5AF4E41D772}"/>
              </a:ext>
            </a:extLst>
          </p:cNvPr>
          <p:cNvSpPr/>
          <p:nvPr/>
        </p:nvSpPr>
        <p:spPr>
          <a:xfrm>
            <a:off x="6495626" y="2438497"/>
            <a:ext cx="2030106" cy="3286268"/>
          </a:xfrm>
          <a:prstGeom prst="round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AVAILABILITY ZONE C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469909B-86A9-4B12-82AE-49799CC7E8BB}"/>
              </a:ext>
            </a:extLst>
          </p:cNvPr>
          <p:cNvSpPr/>
          <p:nvPr/>
        </p:nvSpPr>
        <p:spPr>
          <a:xfrm>
            <a:off x="9314625" y="2438497"/>
            <a:ext cx="2116171" cy="3286268"/>
          </a:xfrm>
          <a:prstGeom prst="round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AVAILABILITY ZONE D</a:t>
            </a:r>
          </a:p>
          <a:p>
            <a:pPr algn="ctr"/>
            <a:endParaRPr lang="en-US" sz="160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7071712-2367-4E65-A4BB-4E686D8EB583}"/>
              </a:ext>
            </a:extLst>
          </p:cNvPr>
          <p:cNvSpPr/>
          <p:nvPr/>
        </p:nvSpPr>
        <p:spPr>
          <a:xfrm>
            <a:off x="6718470" y="2968216"/>
            <a:ext cx="4485220" cy="1119690"/>
          </a:xfrm>
          <a:prstGeom prst="roundRect">
            <a:avLst/>
          </a:prstGeom>
          <a:solidFill>
            <a:srgbClr val="CCFFCC">
              <a:alpha val="49804"/>
            </a:srgbClr>
          </a:solidFill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B6B61BC-6AEA-49B3-A5CE-922FACF9150B}"/>
              </a:ext>
            </a:extLst>
          </p:cNvPr>
          <p:cNvSpPr/>
          <p:nvPr/>
        </p:nvSpPr>
        <p:spPr>
          <a:xfrm>
            <a:off x="6677569" y="4346490"/>
            <a:ext cx="4485220" cy="1119690"/>
          </a:xfrm>
          <a:prstGeom prst="roundRect">
            <a:avLst/>
          </a:prstGeom>
          <a:solidFill>
            <a:srgbClr val="CCFFCC">
              <a:alpha val="49804"/>
            </a:srgbClr>
          </a:solidFill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2"/>
                </a:solidFill>
              </a:rPr>
              <a:t>VPC 3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VPC 4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1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5" grpId="0" animBg="1"/>
      <p:bldP spid="10" grpId="0" animBg="1"/>
      <p:bldP spid="26" grpId="0" animBg="1"/>
      <p:bldP spid="31" grpId="0" animBg="1"/>
      <p:bldP spid="27" grpId="0" animBg="1"/>
      <p:bldP spid="28" grpId="0" animBg="1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Atlas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8595</TotalTime>
  <Words>3868</Words>
  <Application>Microsoft Office PowerPoint</Application>
  <PresentationFormat>Widescreen</PresentationFormat>
  <Paragraphs>605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Calibri Light</vt:lpstr>
      <vt:lpstr>Rockwell</vt:lpstr>
      <vt:lpstr>Wingdings</vt:lpstr>
      <vt:lpstr>Atlas</vt:lpstr>
      <vt:lpstr>Holistic AWS Cloud Security Design  for Organizations New to Cloud</vt:lpstr>
      <vt:lpstr>Cassandra Young (aka muteki)</vt:lpstr>
      <vt:lpstr>Agenda  Slides &amp; Activities: https://bit.ly/37PgYON</vt:lpstr>
      <vt:lpstr>Part Zero:  Cloud Overview  &amp; Security Design</vt:lpstr>
      <vt:lpstr>The Shared Responsibility Model</vt:lpstr>
      <vt:lpstr>Designing Cloud Security</vt:lpstr>
      <vt:lpstr>Part One:  AWS Accounts  &amp; Organizations</vt:lpstr>
      <vt:lpstr>AWS Accounts: Overview</vt:lpstr>
      <vt:lpstr>PowerPoint Presentation</vt:lpstr>
      <vt:lpstr>AWS Accounts:  Security</vt:lpstr>
      <vt:lpstr>AWS Organizations: Overview</vt:lpstr>
      <vt:lpstr>AWS Organizations: Overview</vt:lpstr>
      <vt:lpstr>AWS Organizations: Securing the Management Account</vt:lpstr>
      <vt:lpstr>AWS Organizations: Organizational Units</vt:lpstr>
      <vt:lpstr>AWS Organizations: Organizational Units</vt:lpstr>
      <vt:lpstr>AWS Organizations: Service Control Policies</vt:lpstr>
      <vt:lpstr>AWS Organizations: Service Control Policies</vt:lpstr>
      <vt:lpstr>Activity One ~40 mins </vt:lpstr>
      <vt:lpstr>Extending Organizations: Control Tower</vt:lpstr>
      <vt:lpstr>Extending Organizations: Control Tower</vt:lpstr>
      <vt:lpstr>10 Minute Break</vt:lpstr>
      <vt:lpstr>Part Two:  Identity &amp; Access  Management</vt:lpstr>
      <vt:lpstr>Identity &amp; Access Management</vt:lpstr>
      <vt:lpstr>Identity &amp; Access Management: Identities &amp; Principals</vt:lpstr>
      <vt:lpstr>Identity &amp; Access Management: Policies</vt:lpstr>
      <vt:lpstr>Identity &amp; Access Management: Policies</vt:lpstr>
      <vt:lpstr>Identity &amp; Access Management: Roles</vt:lpstr>
      <vt:lpstr>Identity &amp; Access Management: Bringing it all Together</vt:lpstr>
      <vt:lpstr>Identity &amp; Access Management: Policies Cont’d</vt:lpstr>
      <vt:lpstr>Activity Two: ~30 mins </vt:lpstr>
      <vt:lpstr>Extending IAM: Integration with AWS SSO</vt:lpstr>
      <vt:lpstr>5 Minute Break</vt:lpstr>
      <vt:lpstr>Part Three:  Visibility &amp; Security</vt:lpstr>
      <vt:lpstr>Visibility &amp; Security: Logging</vt:lpstr>
      <vt:lpstr>Visibility &amp; Security: Logging</vt:lpstr>
      <vt:lpstr>Visibility &amp; Security: Security Tools</vt:lpstr>
      <vt:lpstr>Visibility &amp; Security: Security Tools</vt:lpstr>
      <vt:lpstr>Visibility &amp; Security: Detection: Security Hub</vt:lpstr>
      <vt:lpstr>Visibility &amp; Security:  Detection:  AWS Config</vt:lpstr>
      <vt:lpstr>Visibility &amp; Security:  Detection:  GuardDuty</vt:lpstr>
      <vt:lpstr>Visibility &amp; Security:  Data Protection: Amazon Macie</vt:lpstr>
      <vt:lpstr>Visibility &amp; Security:  Data Protection: Secrets Manager</vt:lpstr>
      <vt:lpstr>Visibility &amp; Security:  Data Protection: Key Management Service</vt:lpstr>
      <vt:lpstr>Activity 3:  20 mins </vt:lpstr>
      <vt:lpstr>5 Minute Break</vt:lpstr>
      <vt:lpstr>Part Four:  Networking from On-Prem to Cloud</vt:lpstr>
      <vt:lpstr>Networking from On-Prem to Cloud: AWS Networking</vt:lpstr>
      <vt:lpstr>Networking from On-Prem to Cloud: Extending On-Prem</vt:lpstr>
      <vt:lpstr>Networking from On-Prem to Cloud: Extending On-Prem</vt:lpstr>
      <vt:lpstr>Networking from On-Prem to Cloud: Extending On-Prem</vt:lpstr>
      <vt:lpstr>Networking from On-Prem to Cloud: Security Best Practices</vt:lpstr>
      <vt:lpstr>Part Five:  Secure Pipeline &amp; Automation</vt:lpstr>
      <vt:lpstr>Secure CI/CD Pipeline &amp; Automation: From Code to AWS</vt:lpstr>
      <vt:lpstr>Secure CI/CD Pipeline &amp; Automation: From Code to AWS</vt:lpstr>
      <vt:lpstr>Secure Pipeline &amp; Automation: Secure Software Development Lifecycle</vt:lpstr>
      <vt:lpstr>Secure CI/CD Pipeline &amp; Automation: From Code to AWS</vt:lpstr>
      <vt:lpstr>Secure CI/CD Pipeline &amp; Automation: Future State</vt:lpstr>
      <vt:lpstr>Part Six:  Pulling it All Together</vt:lpstr>
      <vt:lpstr>Recap: Designing Cloud Security</vt:lpstr>
      <vt:lpstr>Pulling it All Together: Resilience &amp; Disaster Recovery</vt:lpstr>
      <vt:lpstr>Pulling it All Together: Governance</vt:lpstr>
      <vt:lpstr>Pulling it All Together: Vulnerability Management</vt:lpstr>
      <vt:lpstr>Pulling it All Together: Incident Response</vt:lpstr>
      <vt:lpstr>So Long and Thanks for All the Fish!</vt:lpstr>
      <vt:lpstr>Extra Slides</vt:lpstr>
      <vt:lpstr>Activity 4:  10 mins (drop if no time)</vt:lpstr>
      <vt:lpstr>Identity &amp; Access Management: Bringing it all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Holistic AWS Cloud Security Design  for Newcomers</dc:title>
  <dc:creator>Cassandra Young</dc:creator>
  <cp:lastModifiedBy>Cassandra Young</cp:lastModifiedBy>
  <cp:revision>1</cp:revision>
  <dcterms:created xsi:type="dcterms:W3CDTF">2022-04-25T18:34:59Z</dcterms:created>
  <dcterms:modified xsi:type="dcterms:W3CDTF">2022-05-01T17:50:47Z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